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A6B3846-AC88-4D84-AB0C-E55C3509D453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BDECCDA-5AFF-4C58-92D0-3FFE8B17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Douse The Flames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By: Bib and THE LERCH.</a:t>
            </a:r>
            <a:endParaRPr lang="en-US" dirty="0"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TP- 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predict that someone will “Douse the Flames” of conflict between multiple parties.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 Paraphrase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think it’s about brave soldiers willing to do whatever it takes to fight for their country.</a:t>
            </a:r>
          </a:p>
          <a:p>
            <a:r>
              <a:rPr lang="en-US" dirty="0" smtClean="0"/>
              <a:t>Then dealing with consequences such as diseases from the war.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“While leaders ululated and urged them to their death pronouncing them as brave young lions.”</a:t>
            </a:r>
          </a:p>
          <a:p>
            <a:r>
              <a:rPr lang="en-US" dirty="0" smtClean="0"/>
              <a:t>Ululated: to howl like a wolf.</a:t>
            </a:r>
          </a:p>
          <a:p>
            <a:r>
              <a:rPr lang="en-US" dirty="0" smtClean="0"/>
              <a:t>Schadenfreude</a:t>
            </a:r>
            <a:r>
              <a:rPr lang="en-US" dirty="0" smtClean="0"/>
              <a:t>: to have pleasure at someone else’s misfortune.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 Attitude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poets attitude was that he wanted to let people know about how serious war is in some country or his country.</a:t>
            </a:r>
          </a:p>
          <a:p>
            <a:r>
              <a:rPr lang="en-US" dirty="0" smtClean="0"/>
              <a:t>The speakers attitude was to drill the message into your brain and heart.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disease broke out and everyone died, that was the only shift.</a:t>
            </a:r>
          </a:p>
          <a:p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were right with our prediction that they had a conflict but they didn’t resolve it or “douse” it.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poet trying to say that war is a terrible thing and its hard for people to get away from.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etro">
      <a:dk1>
        <a:sysClr val="windowText" lastClr="000000"/>
      </a:dk1>
      <a:lt1>
        <a:sysClr val="window" lastClr="D8D0C8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</TotalTime>
  <Words>200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Douse The Flames</vt:lpstr>
      <vt:lpstr>TP- CAST</vt:lpstr>
      <vt:lpstr>P- Paraphrase </vt:lpstr>
      <vt:lpstr>C- Connotation</vt:lpstr>
      <vt:lpstr>A- Attitude</vt:lpstr>
      <vt:lpstr>S- Shifts</vt:lpstr>
      <vt:lpstr>T- Title</vt:lpstr>
      <vt:lpstr>T- Theme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Douse The Flames</dc:title>
  <dc:creator>953354</dc:creator>
  <cp:lastModifiedBy>953354</cp:lastModifiedBy>
  <cp:revision>6</cp:revision>
  <dcterms:created xsi:type="dcterms:W3CDTF">2010-11-16T16:33:32Z</dcterms:created>
  <dcterms:modified xsi:type="dcterms:W3CDTF">2010-11-17T16:41:22Z</dcterms:modified>
</cp:coreProperties>
</file>