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38E96A7-FA87-4486-9B10-A015E88640A5}" type="datetimeFigureOut">
              <a:rPr lang="en-US" smtClean="0"/>
              <a:pPr/>
              <a:t>12/31/2010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B0789B-2D01-4795-A19E-EB0E471011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8E96A7-FA87-4486-9B10-A015E88640A5}" type="datetimeFigureOut">
              <a:rPr lang="en-US" smtClean="0"/>
              <a:pPr/>
              <a:t>12/31/2010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B0789B-2D01-4795-A19E-EB0E471011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8E96A7-FA87-4486-9B10-A015E88640A5}" type="datetimeFigureOut">
              <a:rPr lang="en-US" smtClean="0"/>
              <a:pPr/>
              <a:t>12/31/2010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B0789B-2D01-4795-A19E-EB0E471011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8E96A7-FA87-4486-9B10-A015E88640A5}" type="datetimeFigureOut">
              <a:rPr lang="en-US" smtClean="0"/>
              <a:pPr/>
              <a:t>12/31/2010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B0789B-2D01-4795-A19E-EB0E471011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8E96A7-FA87-4486-9B10-A015E88640A5}" type="datetimeFigureOut">
              <a:rPr lang="en-US" smtClean="0"/>
              <a:pPr/>
              <a:t>12/31/2010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B0789B-2D01-4795-A19E-EB0E471011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38E96A7-FA87-4486-9B10-A015E88640A5}" type="datetimeFigureOut">
              <a:rPr lang="en-US" smtClean="0"/>
              <a:pPr/>
              <a:t>12/31/2010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B0789B-2D01-4795-A19E-EB0E4710117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38E96A7-FA87-4486-9B10-A015E88640A5}" type="datetimeFigureOut">
              <a:rPr lang="en-US" smtClean="0"/>
              <a:pPr/>
              <a:t>12/31/2010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B0789B-2D01-4795-A19E-EB0E471011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8E96A7-FA87-4486-9B10-A015E88640A5}" type="datetimeFigureOut">
              <a:rPr lang="en-US" smtClean="0"/>
              <a:pPr/>
              <a:t>12/31/2010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B0789B-2D01-4795-A19E-EB0E471011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8E96A7-FA87-4486-9B10-A015E88640A5}" type="datetimeFigureOut">
              <a:rPr lang="en-US" smtClean="0"/>
              <a:pPr/>
              <a:t>12/31/2010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B0789B-2D01-4795-A19E-EB0E471011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8E96A7-FA87-4486-9B10-A015E88640A5}" type="datetimeFigureOut">
              <a:rPr lang="en-US" smtClean="0"/>
              <a:pPr/>
              <a:t>12/31/2010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B0789B-2D01-4795-A19E-EB0E4710117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8E96A7-FA87-4486-9B10-A015E88640A5}" type="datetimeFigureOut">
              <a:rPr lang="en-US" smtClean="0"/>
              <a:pPr/>
              <a:t>12/31/2010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B0789B-2D01-4795-A19E-EB0E471011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8E96A7-FA87-4486-9B10-A015E88640A5}" type="datetimeFigureOut">
              <a:rPr lang="en-US" smtClean="0"/>
              <a:pPr/>
              <a:t>12/31/2010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B0789B-2D01-4795-A19E-EB0E4710117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upload.wikimedia.org/wikipedia/commons/5/57/Erythrina_vespertilio_01_ies.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aboriginalartstore.com.au/photos/aboriginal_food_photo.jpg"/>
          <p:cNvPicPr>
            <a:picLocks noChangeAspect="1" noChangeArrowheads="1"/>
          </p:cNvPicPr>
          <p:nvPr/>
        </p:nvPicPr>
        <p:blipFill>
          <a:blip r:embed="rId2" cstate="print"/>
          <a:srcRect/>
          <a:stretch>
            <a:fillRect/>
          </a:stretch>
        </p:blipFill>
        <p:spPr bwMode="auto">
          <a:xfrm>
            <a:off x="0" y="-11151"/>
            <a:ext cx="9144000" cy="6869151"/>
          </a:xfrm>
          <a:prstGeom prst="rect">
            <a:avLst/>
          </a:prstGeom>
          <a:noFill/>
        </p:spPr>
      </p:pic>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sp>
        <p:nvSpPr>
          <p:cNvPr id="5" name="Rectangle 4"/>
          <p:cNvSpPr/>
          <p:nvPr/>
        </p:nvSpPr>
        <p:spPr>
          <a:xfrm>
            <a:off x="762000" y="609600"/>
            <a:ext cx="7481940" cy="175432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solidFill>
                  <a:schemeClr val="tx2">
                    <a:lumMod val="75000"/>
                  </a:schemeClr>
                </a:solidFill>
                <a:effectLst>
                  <a:outerShdw blurRad="76200" dist="50800" dir="5400000" algn="tl" rotWithShape="0">
                    <a:srgbClr val="000000">
                      <a:alpha val="65000"/>
                    </a:srgbClr>
                  </a:outerShdw>
                </a:effectLst>
              </a:rPr>
              <a:t>ABORIGINAL SURVIVAL </a:t>
            </a:r>
            <a:r>
              <a:rPr lang="en-US" sz="5400" b="1" cap="none" spc="50" dirty="0" smtClean="0">
                <a:ln w="11430"/>
                <a:solidFill>
                  <a:schemeClr val="tx2">
                    <a:lumMod val="75000"/>
                  </a:schemeClr>
                </a:solidFill>
                <a:effectLst>
                  <a:outerShdw blurRad="76200" dist="50800" dir="5400000" algn="tl" rotWithShape="0">
                    <a:srgbClr val="000000">
                      <a:alpha val="65000"/>
                    </a:srgbClr>
                  </a:outerShdw>
                </a:effectLst>
              </a:rPr>
              <a:t>IN AUSTRALIA</a:t>
            </a:r>
            <a:endParaRPr lang="en-US" sz="5400" b="1" cap="none" spc="50" dirty="0">
              <a:ln w="11430"/>
              <a:solidFill>
                <a:schemeClr val="tx2">
                  <a:lumMod val="75000"/>
                </a:schemeClr>
              </a:solidFill>
              <a:effectLst>
                <a:outerShdw blurRad="76200" dist="50800" dir="5400000" algn="tl" rotWithShape="0">
                  <a:srgbClr val="000000">
                    <a:alpha val="65000"/>
                  </a:srgbClr>
                </a:outerShdw>
              </a:effectLst>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Woomera"/>
          <p:cNvPicPr>
            <a:picLocks noChangeAspect="1" noChangeArrowheads="1"/>
          </p:cNvPicPr>
          <p:nvPr/>
        </p:nvPicPr>
        <p:blipFill>
          <a:blip r:embed="rId2" cstate="print"/>
          <a:srcRect/>
          <a:stretch>
            <a:fillRect/>
          </a:stretch>
        </p:blipFill>
        <p:spPr bwMode="auto">
          <a:xfrm>
            <a:off x="0" y="-14436"/>
            <a:ext cx="9144000" cy="6872436"/>
          </a:xfrm>
          <a:prstGeom prst="rect">
            <a:avLst/>
          </a:prstGeom>
          <a:noFill/>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76400"/>
            <a:ext cx="8229600" cy="4525963"/>
          </a:xfrm>
          <a:ln>
            <a:solidFill>
              <a:srgbClr val="FF0000"/>
            </a:solidFill>
          </a:ln>
        </p:spPr>
        <p:txBody>
          <a:bodyPr/>
          <a:lstStyle/>
          <a:p>
            <a:r>
              <a:rPr lang="en-US" dirty="0" smtClean="0">
                <a:solidFill>
                  <a:schemeClr val="bg1"/>
                </a:solidFill>
              </a:rPr>
              <a:t>The </a:t>
            </a:r>
            <a:r>
              <a:rPr lang="en-US" dirty="0" err="1" smtClean="0">
                <a:solidFill>
                  <a:schemeClr val="bg1"/>
                </a:solidFill>
              </a:rPr>
              <a:t>woomera</a:t>
            </a:r>
            <a:r>
              <a:rPr lang="en-US" dirty="0" smtClean="0">
                <a:solidFill>
                  <a:schemeClr val="bg1"/>
                </a:solidFill>
              </a:rPr>
              <a:t> is a sort of cradle for  the spear and can magnify the distance and power of the throw exponentially. Since the Aboriginal people never came up with a bow and arrow, the all wood 7 foot spear that can be thrown over 100 meters.</a:t>
            </a:r>
            <a:endParaRPr lang="en-US" dirty="0">
              <a:solidFill>
                <a:schemeClr val="bg1"/>
              </a:solidFill>
            </a:endParaRPr>
          </a:p>
        </p:txBody>
      </p:sp>
      <p:sp>
        <p:nvSpPr>
          <p:cNvPr id="5" name="Rectangle 4"/>
          <p:cNvSpPr/>
          <p:nvPr/>
        </p:nvSpPr>
        <p:spPr>
          <a:xfrm>
            <a:off x="609600" y="457200"/>
            <a:ext cx="8077200"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WOOMERA &amp; SPEAR</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6" name="Picture 6" descr="http://omega.chrisandweeze.com/albums/album90/The_start_of_the_fire_making_process.jpg"/>
          <p:cNvPicPr>
            <a:picLocks noChangeAspect="1" noChangeArrowheads="1"/>
          </p:cNvPicPr>
          <p:nvPr/>
        </p:nvPicPr>
        <p:blipFill>
          <a:blip r:embed="rId2" cstate="print"/>
          <a:srcRect/>
          <a:stretch>
            <a:fillRect/>
          </a:stretch>
        </p:blipFill>
        <p:spPr bwMode="auto">
          <a:xfrm>
            <a:off x="0" y="0"/>
            <a:ext cx="9143999" cy="6858000"/>
          </a:xfrm>
          <a:prstGeom prst="rect">
            <a:avLst/>
          </a:prstGeom>
          <a:noFill/>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752600"/>
            <a:ext cx="8229600" cy="4373563"/>
          </a:xfrm>
        </p:spPr>
        <p:txBody>
          <a:bodyPr>
            <a:normAutofit/>
          </a:bodyPr>
          <a:lstStyle/>
          <a:p>
            <a:r>
              <a:rPr lang="en-US" dirty="0" smtClean="0"/>
              <a:t>Aboriginals had quite a clever way of making fire. They get a broad piece of wood bore a hole in it get a smaller stick, put some tinder around it and start giving it some friction, the tinder caches, you put some wood on and you got a nice warm fire</a:t>
            </a:r>
            <a:endParaRPr lang="en-US" dirty="0"/>
          </a:p>
        </p:txBody>
      </p:sp>
      <p:pic>
        <p:nvPicPr>
          <p:cNvPr id="15362" name="Picture 2" descr="http://www.travelblog.org/pix/shim.gif"/>
          <p:cNvPicPr>
            <a:picLocks noChangeAspect="1" noChangeArrowheads="1"/>
          </p:cNvPicPr>
          <p:nvPr/>
        </p:nvPicPr>
        <p:blipFill>
          <a:blip r:embed="rId3"/>
          <a:srcRect/>
          <a:stretch>
            <a:fillRect/>
          </a:stretch>
        </p:blipFill>
        <p:spPr bwMode="auto">
          <a:xfrm>
            <a:off x="69850" y="-136525"/>
            <a:ext cx="9525" cy="9525"/>
          </a:xfrm>
          <a:prstGeom prst="rect">
            <a:avLst/>
          </a:prstGeom>
          <a:noFill/>
        </p:spPr>
      </p:pic>
      <p:pic>
        <p:nvPicPr>
          <p:cNvPr id="15364" name="Picture 4" descr="http://www.travelblog.org/pix/shim.gif"/>
          <p:cNvPicPr>
            <a:picLocks noChangeAspect="1" noChangeArrowheads="1"/>
          </p:cNvPicPr>
          <p:nvPr/>
        </p:nvPicPr>
        <p:blipFill>
          <a:blip r:embed="rId3"/>
          <a:srcRect/>
          <a:stretch>
            <a:fillRect/>
          </a:stretch>
        </p:blipFill>
        <p:spPr bwMode="auto">
          <a:xfrm>
            <a:off x="69850" y="-136525"/>
            <a:ext cx="9525" cy="9525"/>
          </a:xfrm>
          <a:prstGeom prst="rect">
            <a:avLst/>
          </a:prstGeom>
          <a:noFill/>
        </p:spPr>
      </p:pic>
      <p:sp>
        <p:nvSpPr>
          <p:cNvPr id="8" name="Rectangle 7"/>
          <p:cNvSpPr/>
          <p:nvPr/>
        </p:nvSpPr>
        <p:spPr>
          <a:xfrm>
            <a:off x="838200" y="457200"/>
            <a:ext cx="7239000" cy="923330"/>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FIRE MAKING</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ransition>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kingofswords.com/images/12AboriginalMotifBoomerang.jpg"/>
          <p:cNvPicPr>
            <a:picLocks noChangeAspect="1" noChangeArrowheads="1"/>
          </p:cNvPicPr>
          <p:nvPr/>
        </p:nvPicPr>
        <p:blipFill>
          <a:blip r:embed="rId2" cstate="print"/>
          <a:srcRect/>
          <a:stretch>
            <a:fillRect/>
          </a:stretch>
        </p:blipFill>
        <p:spPr bwMode="auto">
          <a:xfrm>
            <a:off x="0" y="0"/>
            <a:ext cx="9144000" cy="6871063"/>
          </a:xfrm>
          <a:prstGeom prst="rect">
            <a:avLst/>
          </a:prstGeom>
          <a:noFill/>
        </p:spPr>
      </p:pic>
      <p:sp>
        <p:nvSpPr>
          <p:cNvPr id="2" name="Title 1"/>
          <p:cNvSpPr>
            <a:spLocks noGrp="1"/>
          </p:cNvSpPr>
          <p:nvPr>
            <p:ph type="title"/>
          </p:nvPr>
        </p:nvSpPr>
        <p:spPr>
          <a:xfrm>
            <a:off x="381000" y="274638"/>
            <a:ext cx="8305800" cy="1249362"/>
          </a:xfrm>
        </p:spPr>
        <p:txBody>
          <a:bodyPr>
            <a:normAutofit fontScale="90000"/>
          </a:bodyPr>
          <a:lstStyle/>
          <a:p>
            <a:r>
              <a:rPr lang="en-US"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BOOMERANGs</a:t>
            </a:r>
            <a:br>
              <a:rPr lang="en-US"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en-US" dirty="0"/>
          </a:p>
        </p:txBody>
      </p:sp>
      <p:sp>
        <p:nvSpPr>
          <p:cNvPr id="3" name="Content Placeholder 2"/>
          <p:cNvSpPr>
            <a:spLocks noGrp="1"/>
          </p:cNvSpPr>
          <p:nvPr>
            <p:ph idx="1"/>
          </p:nvPr>
        </p:nvSpPr>
        <p:spPr/>
        <p:txBody>
          <a:bodyPr/>
          <a:lstStyle/>
          <a:p>
            <a:r>
              <a:rPr lang="en-US" dirty="0" smtClean="0">
                <a:solidFill>
                  <a:srgbClr val="FFFF00"/>
                </a:solidFill>
              </a:rPr>
              <a:t>Like I said before  the Aboriginals never got their hands on a bow and arrow. The boomerang was used in war, however was effective  in hunting small game, bats, and different birds.</a:t>
            </a:r>
            <a:endParaRPr lang="en-US" dirty="0">
              <a:solidFill>
                <a:srgbClr val="FFFF00"/>
              </a:solidFill>
            </a:endParaRPr>
          </a:p>
        </p:txBody>
      </p:sp>
    </p:spTree>
  </p:cSld>
  <p:clrMapOvr>
    <a:masterClrMapping/>
  </p:clrMapOvr>
  <p:transition>
    <p:randomBa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www.uq.edu.au/aerc/images/gallery/daytime.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t>SHELTER</a:t>
            </a:r>
            <a:endParaRPr lang="en-US" dirty="0"/>
          </a:p>
        </p:txBody>
      </p:sp>
      <p:sp>
        <p:nvSpPr>
          <p:cNvPr id="3" name="Content Placeholder 2"/>
          <p:cNvSpPr>
            <a:spLocks noGrp="1"/>
          </p:cNvSpPr>
          <p:nvPr>
            <p:ph idx="1"/>
          </p:nvPr>
        </p:nvSpPr>
        <p:spPr/>
        <p:txBody>
          <a:bodyPr/>
          <a:lstStyle/>
          <a:p>
            <a:r>
              <a:rPr lang="en-US" dirty="0" smtClean="0">
                <a:solidFill>
                  <a:schemeClr val="bg1"/>
                </a:solidFill>
              </a:rPr>
              <a:t>A humpy is a small hut made of straight branches, bark and wild brush to make it fairly water tight and insulated</a:t>
            </a:r>
            <a:endParaRPr lang="en-US" dirty="0">
              <a:solidFill>
                <a:schemeClr val="bg1"/>
              </a:solidFill>
            </a:endParaRPr>
          </a:p>
        </p:txBody>
      </p:sp>
    </p:spTree>
  </p:cSld>
  <p:clrMapOvr>
    <a:masterClrMapping/>
  </p:clrMapOvr>
  <p:transition>
    <p:spli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farm4.static.flickr.com/3289/3282455899_8dd0b14b13_o.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t>Water resources</a:t>
            </a:r>
            <a:endParaRPr lang="en-US" dirty="0"/>
          </a:p>
        </p:txBody>
      </p:sp>
      <p:sp>
        <p:nvSpPr>
          <p:cNvPr id="3" name="Content Placeholder 2"/>
          <p:cNvSpPr>
            <a:spLocks noGrp="1"/>
          </p:cNvSpPr>
          <p:nvPr>
            <p:ph idx="1"/>
          </p:nvPr>
        </p:nvSpPr>
        <p:spPr/>
        <p:txBody>
          <a:bodyPr/>
          <a:lstStyle/>
          <a:p>
            <a:r>
              <a:rPr lang="en-US" dirty="0" smtClean="0"/>
              <a:t>Lets face it unless you live right near Alice Springs you need something to carry and purify water. The aboriginals used animal hide or large leaves with several stints in it and get some water. For the purifying process they would get 2 tall forked sticks and put the handle on a stick that sits in the forks, start a fire and boil it.</a:t>
            </a:r>
            <a:endParaRPr lang="en-US" dirty="0"/>
          </a:p>
        </p:txBody>
      </p:sp>
      <p:cxnSp>
        <p:nvCxnSpPr>
          <p:cNvPr id="6" name="Straight Arrow Connector 5"/>
          <p:cNvCxnSpPr/>
          <p:nvPr/>
        </p:nvCxnSpPr>
        <p:spPr>
          <a:xfrm rot="16200000" flipV="1">
            <a:off x="-1143000" y="3048000"/>
            <a:ext cx="32004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228600" y="228600"/>
            <a:ext cx="2514600" cy="1447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743200" y="152400"/>
            <a:ext cx="9906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photos.igougo.com/images/p331589-Aboriginal_food.jpg"/>
          <p:cNvPicPr>
            <a:picLocks noChangeAspect="1" noChangeArrowheads="1"/>
          </p:cNvPicPr>
          <p:nvPr/>
        </p:nvPicPr>
        <p:blipFill>
          <a:blip r:embed="rId2" cstate="print"/>
          <a:srcRect/>
          <a:stretch>
            <a:fillRect/>
          </a:stretch>
        </p:blipFill>
        <p:spPr bwMode="auto">
          <a:xfrm>
            <a:off x="-7350" y="0"/>
            <a:ext cx="9151350" cy="6858000"/>
          </a:xfrm>
          <a:prstGeom prst="rect">
            <a:avLst/>
          </a:prstGeom>
          <a:noFill/>
        </p:spPr>
      </p:pic>
      <p:sp>
        <p:nvSpPr>
          <p:cNvPr id="3" name="Content Placeholder 2"/>
          <p:cNvSpPr>
            <a:spLocks noGrp="1"/>
          </p:cNvSpPr>
          <p:nvPr>
            <p:ph idx="1"/>
          </p:nvPr>
        </p:nvSpPr>
        <p:spPr/>
        <p:txBody>
          <a:bodyPr/>
          <a:lstStyle/>
          <a:p>
            <a:r>
              <a:rPr lang="en-US" dirty="0" smtClean="0">
                <a:solidFill>
                  <a:schemeClr val="bg1"/>
                </a:solidFill>
              </a:rPr>
              <a:t>Bug larva is fairly popular, large game is a little difficult to find sometimes, small game and birds are common as well as nuts and honey, some fruits and vegetables can be found</a:t>
            </a:r>
            <a:endParaRPr lang="en-US" dirty="0">
              <a:solidFill>
                <a:schemeClr val="bg1"/>
              </a:solidFill>
            </a:endParaRPr>
          </a:p>
        </p:txBody>
      </p:sp>
      <p:sp>
        <p:nvSpPr>
          <p:cNvPr id="8" name="Rectangle 7"/>
          <p:cNvSpPr/>
          <p:nvPr/>
        </p:nvSpPr>
        <p:spPr>
          <a:xfrm>
            <a:off x="914400" y="533400"/>
            <a:ext cx="7239000"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FOOD</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ransition>
    <p:comb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File:Erythrina vespertilio 01 ies.jpg">
            <a:hlinkClick r:id="rId2"/>
          </p:cNvPr>
          <p:cNvPicPr>
            <a:picLocks noChangeAspect="1" noChangeArrowheads="1"/>
          </p:cNvPicPr>
          <p:nvPr/>
        </p:nvPicPr>
        <p:blipFill>
          <a:blip r:embed="rId3" cstate="print"/>
          <a:srcRect/>
          <a:stretch>
            <a:fillRect/>
          </a:stretch>
        </p:blipFill>
        <p:spPr bwMode="auto">
          <a:xfrm>
            <a:off x="0" y="0"/>
            <a:ext cx="9144000" cy="6863230"/>
          </a:xfrm>
          <a:prstGeom prst="rect">
            <a:avLst/>
          </a:prstGeom>
          <a:noFill/>
        </p:spPr>
      </p:pic>
      <p:sp>
        <p:nvSpPr>
          <p:cNvPr id="3" name="Content Placeholder 2"/>
          <p:cNvSpPr>
            <a:spLocks noGrp="1"/>
          </p:cNvSpPr>
          <p:nvPr>
            <p:ph idx="1"/>
          </p:nvPr>
        </p:nvSpPr>
        <p:spPr>
          <a:xfrm>
            <a:off x="533400" y="1676400"/>
            <a:ext cx="8229600" cy="3505200"/>
          </a:xfrm>
        </p:spPr>
        <p:txBody>
          <a:bodyPr/>
          <a:lstStyle/>
          <a:p>
            <a:r>
              <a:rPr lang="en-US" dirty="0" smtClean="0"/>
              <a:t>Lets face it you might face illness or injury if trying to survive. This is a list of some of the natural bush medicines</a:t>
            </a:r>
          </a:p>
          <a:p>
            <a:r>
              <a:rPr lang="en-US" dirty="0" smtClean="0"/>
              <a:t>-paper bark can be a pain killer</a:t>
            </a:r>
          </a:p>
          <a:p>
            <a:r>
              <a:rPr lang="en-US" dirty="0" smtClean="0"/>
              <a:t>-Eucalyptus can cure minor</a:t>
            </a:r>
            <a:r>
              <a:rPr lang="en-US" dirty="0" smtClean="0"/>
              <a:t> illness</a:t>
            </a:r>
            <a:endParaRPr lang="en-US" dirty="0" smtClean="0"/>
          </a:p>
          <a:p>
            <a:r>
              <a:rPr lang="en-US" dirty="0" smtClean="0"/>
              <a:t>Tea Tree leaves </a:t>
            </a:r>
            <a:r>
              <a:rPr lang="en-US" dirty="0" smtClean="0"/>
              <a:t>can treat skin </a:t>
            </a:r>
            <a:r>
              <a:rPr lang="en-US" dirty="0" smtClean="0"/>
              <a:t>infection</a:t>
            </a:r>
            <a:r>
              <a:rPr lang="en-US" dirty="0" smtClean="0"/>
              <a:t> </a:t>
            </a:r>
            <a:endParaRPr lang="en-US" dirty="0" smtClean="0"/>
          </a:p>
          <a:p>
            <a:endParaRPr lang="en-US" dirty="0" smtClean="0"/>
          </a:p>
        </p:txBody>
      </p:sp>
      <p:sp>
        <p:nvSpPr>
          <p:cNvPr id="7" name="Rectangle 6"/>
          <p:cNvSpPr/>
          <p:nvPr/>
        </p:nvSpPr>
        <p:spPr>
          <a:xfrm>
            <a:off x="228600" y="533400"/>
            <a:ext cx="8763000" cy="923330"/>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BUSH MEDICINE</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ransition>
    <p:zoom dir="in"/>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651</TotalTime>
  <Words>330</Words>
  <Application>Microsoft Office PowerPoint</Application>
  <PresentationFormat>On-screen Show (4:3)</PresentationFormat>
  <Paragraphs>18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BOOMERANGs </vt:lpstr>
      <vt:lpstr>SHELTER</vt:lpstr>
      <vt:lpstr>Water resources</vt:lpstr>
      <vt:lpstr>Slide 7</vt:lpstr>
      <vt:lpstr>Slide 8</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 and Andrew</dc:creator>
  <cp:lastModifiedBy>John and Andrew</cp:lastModifiedBy>
  <cp:revision>22</cp:revision>
  <dcterms:created xsi:type="dcterms:W3CDTF">2010-12-31T14:27:13Z</dcterms:created>
  <dcterms:modified xsi:type="dcterms:W3CDTF">2011-01-01T01:49:32Z</dcterms:modified>
</cp:coreProperties>
</file>