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CBF5169-1213-4567-B86A-82B83460848B}" type="datetimeFigureOut">
              <a:rPr lang="en-US" smtClean="0"/>
              <a:pPr/>
              <a:t>5/26/2011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ED8040-198D-4316-BE1E-7B2C5E6A15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Korea</a:t>
            </a:r>
            <a:endParaRPr lang="en-US" dirty="0"/>
          </a:p>
        </p:txBody>
      </p:sp>
      <p:pic>
        <p:nvPicPr>
          <p:cNvPr id="4" name="Picture 3" descr="Web%20Ko%20Wic%2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3619500" cy="378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61722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Anna Hance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</a:rPr>
              <a:t>Adoption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Adoption is the creation of a new, permanent relationship between an adoptive parent and child. Once this happens, there is no legal difference between a child who is adopted and a child who is born into a family.</a:t>
            </a:r>
          </a:p>
        </p:txBody>
      </p:sp>
      <p:pic>
        <p:nvPicPr>
          <p:cNvPr id="4" name="Picture 3" descr="top_10_cutest_asian_baby_faces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962400"/>
            <a:ext cx="2195513" cy="27042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Adoptions can be arranged by an agency or independently through an adoption attorney or private center. 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Some adoptions are confidential or closed where neither birth nor adoptive know each others’ identities.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Open adoptions are when both parties have some level of contact with each other. These are becoming more common.</a:t>
            </a:r>
          </a:p>
          <a:p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Depending on the openness of the adoption, you may even choose the family you want to adopt your child and/or keep in touch with the family as the child grows up.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The number of children being put up for adoption by their birth parents is declining.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Picture 3" descr="korean ba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696326"/>
            <a:ext cx="2743200" cy="19330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/>
          </a:solidFill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Most popular countries to adopt from are countries in poverty and post-war.</a:t>
            </a: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From September 1</a:t>
            </a:r>
            <a:r>
              <a:rPr lang="en-US" b="1" baseline="30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2008 6,735 children were adopted from Asia. That was 47% of all children adopted.</a:t>
            </a:r>
          </a:p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Children adopted from Asia: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China – 3,852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India – 306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Pakistan – 47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Vietnam – 737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Russia – 1,859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Korea – 1,038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h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3810000"/>
            <a:ext cx="1219200" cy="809625"/>
          </a:xfrm>
          <a:prstGeom prst="rect">
            <a:avLst/>
          </a:prstGeom>
        </p:spPr>
      </p:pic>
      <p:pic>
        <p:nvPicPr>
          <p:cNvPr id="5" name="Picture 4" descr="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4419600"/>
            <a:ext cx="1209675" cy="809625"/>
          </a:xfrm>
          <a:prstGeom prst="rect">
            <a:avLst/>
          </a:prstGeom>
        </p:spPr>
      </p:pic>
      <p:pic>
        <p:nvPicPr>
          <p:cNvPr id="6" name="Picture 5" descr="south kor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5257800"/>
            <a:ext cx="1419225" cy="933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Children in foster care are actually treated very well.</a:t>
            </a:r>
          </a:p>
          <a:p>
            <a:r>
              <a:rPr lang="en-U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There’s a safe house for at-risk children until they’re adopted or placed in another foster home.</a:t>
            </a: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en-US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en-U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 </a:t>
            </a:r>
            <a:r>
              <a:rPr lang="en-U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2002 the budget of 276 orphanages with about 20,000 children was US$49.2 million, 17.5 times more than the total foster care budget.</a:t>
            </a:r>
            <a:endParaRPr lang="en-US" sz="2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orph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667000"/>
            <a:ext cx="3219450" cy="26669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Most children started getting adopted after the Korean War in 1950-1953, but most were actually adopted after 1955.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There are now about 17,000 children in public orphanages and an untold number in private institutions in South Korea.</a:t>
            </a: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dirty="0" smtClean="0">
                <a:solidFill>
                  <a:schemeClr val="accent2"/>
                </a:solidFill>
              </a:rPr>
              <a:t>More Korean children are ending up in foster care by single or divorced parents. Most in their early 20’s and are concerned about their own futures.</a:t>
            </a:r>
          </a:p>
          <a:p>
            <a:endParaRPr lang="en-US" dirty="0"/>
          </a:p>
        </p:txBody>
      </p:sp>
      <p:pic>
        <p:nvPicPr>
          <p:cNvPr id="4" name="Picture 3" descr="orphan k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3352800"/>
            <a:ext cx="2304931" cy="167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D8D0C8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331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Adoption</vt:lpstr>
      <vt:lpstr>Adoption</vt:lpstr>
      <vt:lpstr>Slide 3</vt:lpstr>
      <vt:lpstr>Slide 4</vt:lpstr>
      <vt:lpstr>Asia</vt:lpstr>
      <vt:lpstr>Korea</vt:lpstr>
      <vt:lpstr>Slide 7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Adoption</dc:title>
  <dc:creator>953980</dc:creator>
  <cp:lastModifiedBy>953980</cp:lastModifiedBy>
  <cp:revision>13</cp:revision>
  <dcterms:created xsi:type="dcterms:W3CDTF">2011-04-19T17:47:58Z</dcterms:created>
  <dcterms:modified xsi:type="dcterms:W3CDTF">2011-05-26T18:01:23Z</dcterms:modified>
</cp:coreProperties>
</file>