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1" r:id="rId4"/>
    <p:sldId id="260" r:id="rId5"/>
    <p:sldId id="258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6A12-4829-4641-B79A-225B8398893F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C46B8-EBF7-4C01-9101-1BBCDC13C0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6A12-4829-4641-B79A-225B8398893F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C46B8-EBF7-4C01-9101-1BBCDC13C0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6A12-4829-4641-B79A-225B8398893F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C46B8-EBF7-4C01-9101-1BBCDC13C0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6A12-4829-4641-B79A-225B8398893F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C46B8-EBF7-4C01-9101-1BBCDC13C0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6A12-4829-4641-B79A-225B8398893F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C46B8-EBF7-4C01-9101-1BBCDC13C0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6A12-4829-4641-B79A-225B8398893F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C46B8-EBF7-4C01-9101-1BBCDC13C0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6A12-4829-4641-B79A-225B8398893F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C46B8-EBF7-4C01-9101-1BBCDC13C0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6A12-4829-4641-B79A-225B8398893F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4C46B8-EBF7-4C01-9101-1BBCDC13C01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6A12-4829-4641-B79A-225B8398893F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C46B8-EBF7-4C01-9101-1BBCDC13C0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6A12-4829-4641-B79A-225B8398893F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4C46B8-EBF7-4C01-9101-1BBCDC13C0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0ED6A12-4829-4641-B79A-225B8398893F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C46B8-EBF7-4C01-9101-1BBCDC13C0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0ED6A12-4829-4641-B79A-225B8398893F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4C46B8-EBF7-4C01-9101-1BBCDC13C01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fghanistans.com/information/people/religion.htm" TargetMode="External"/><Relationship Id="rId2" Type="http://schemas.openxmlformats.org/officeDocument/2006/relationships/hyperlink" Target="http://www.infoplease.com/ipa/A0107264.html?pageno=4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fghanistan-culture.com/kite-flying-in-afghanistan.html" TargetMode="External"/><Relationship Id="rId4" Type="http://schemas.openxmlformats.org/officeDocument/2006/relationships/hyperlink" Target="http://www.afghanistans.com/information/people/default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Afghanistan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By: Brittany Boeckman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6019800" cy="39925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Borders Pakistan</a:t>
            </a:r>
          </a:p>
          <a:p>
            <a:endParaRPr lang="en-US" dirty="0" smtClean="0"/>
          </a:p>
          <a:p>
            <a:r>
              <a:rPr lang="en-US" dirty="0" smtClean="0"/>
              <a:t>Iran is to the west</a:t>
            </a:r>
          </a:p>
          <a:p>
            <a:endParaRPr lang="en-US" dirty="0" smtClean="0"/>
          </a:p>
          <a:p>
            <a:r>
              <a:rPr lang="en-US" dirty="0" smtClean="0"/>
              <a:t>China is far northeast</a:t>
            </a:r>
          </a:p>
          <a:p>
            <a:endParaRPr lang="en-US" dirty="0" smtClean="0"/>
          </a:p>
          <a:p>
            <a:r>
              <a:rPr lang="en-US" dirty="0" smtClean="0"/>
              <a:t>Connects Central Asia and the Indian Subcontinent to the Middle East</a:t>
            </a:r>
          </a:p>
          <a:p>
            <a:r>
              <a:rPr lang="en-US" dirty="0" smtClean="0"/>
              <a:t>About the size of  Texas</a:t>
            </a:r>
          </a:p>
          <a:p>
            <a:endParaRPr lang="en-US" dirty="0"/>
          </a:p>
        </p:txBody>
      </p:sp>
      <p:pic>
        <p:nvPicPr>
          <p:cNvPr id="7170" name="Picture 2" descr="https://www.cia.gov/library/publications/the-world-factbook/graphics/maps/newmaps/af-ma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676400"/>
            <a:ext cx="2428875" cy="2609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Afghanistan has a diversity of people</a:t>
            </a:r>
          </a:p>
          <a:p>
            <a:endParaRPr lang="en-US" sz="2800" dirty="0" smtClean="0"/>
          </a:p>
          <a:p>
            <a:r>
              <a:rPr lang="en-US" sz="2800" dirty="0" smtClean="0"/>
              <a:t>Mainly Muslim who usually follow </a:t>
            </a:r>
            <a:r>
              <a:rPr lang="en-US" sz="2800" dirty="0" smtClean="0"/>
              <a:t>Shia</a:t>
            </a:r>
            <a:r>
              <a:rPr lang="en-US" sz="2800" dirty="0" smtClean="0"/>
              <a:t> Islam or Sunni</a:t>
            </a:r>
          </a:p>
          <a:p>
            <a:endParaRPr lang="en-US" sz="2800" dirty="0" smtClean="0"/>
          </a:p>
          <a:p>
            <a:r>
              <a:rPr lang="en-US" sz="2800" dirty="0" smtClean="0"/>
              <a:t>Most </a:t>
            </a:r>
            <a:r>
              <a:rPr lang="en-US" sz="2800" dirty="0" smtClean="0"/>
              <a:t>Afghanistan's </a:t>
            </a:r>
            <a:r>
              <a:rPr lang="en-US" sz="2800" dirty="0" smtClean="0"/>
              <a:t>are mainly related to people in Pakistan, Iran, Tajikistan, Uzbekistan and Turkmenistan</a:t>
            </a:r>
          </a:p>
          <a:p>
            <a:endParaRPr lang="en-US" sz="2800" dirty="0" smtClean="0"/>
          </a:p>
          <a:p>
            <a:r>
              <a:rPr lang="en-US" sz="2800" dirty="0" smtClean="0"/>
              <a:t>Mostly farmers</a:t>
            </a:r>
          </a:p>
          <a:p>
            <a:endParaRPr lang="en-US" sz="2800" dirty="0" smtClean="0"/>
          </a:p>
          <a:p>
            <a:r>
              <a:rPr lang="en-US" sz="2800" dirty="0" smtClean="0"/>
              <a:t>Nomadic</a:t>
            </a:r>
          </a:p>
          <a:p>
            <a:endParaRPr lang="en-US" dirty="0" smtClean="0"/>
          </a:p>
        </p:txBody>
      </p:sp>
      <p:pic>
        <p:nvPicPr>
          <p:cNvPr id="6146" name="Picture 2" descr="http://www.rawa.org/images/kabul_sep07_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1" y="4114800"/>
            <a:ext cx="3048000" cy="2194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About 90% Muslim</a:t>
            </a:r>
          </a:p>
          <a:p>
            <a:endParaRPr lang="en-US" dirty="0" smtClean="0"/>
          </a:p>
          <a:p>
            <a:r>
              <a:rPr lang="en-US" dirty="0" smtClean="0"/>
              <a:t>15%  Shiites</a:t>
            </a:r>
          </a:p>
          <a:p>
            <a:endParaRPr lang="en-US" dirty="0" smtClean="0"/>
          </a:p>
          <a:p>
            <a:r>
              <a:rPr lang="en-US" dirty="0" smtClean="0"/>
              <a:t>Almost 84% of Afghan-Muslims are Sunnites</a:t>
            </a:r>
          </a:p>
          <a:p>
            <a:endParaRPr lang="en-US" dirty="0" smtClean="0"/>
          </a:p>
          <a:p>
            <a:r>
              <a:rPr lang="en-US" dirty="0" smtClean="0"/>
              <a:t>Sikhs, </a:t>
            </a:r>
            <a:r>
              <a:rPr lang="en-US" dirty="0" smtClean="0"/>
              <a:t>Parsis</a:t>
            </a:r>
            <a:r>
              <a:rPr lang="en-US" dirty="0" smtClean="0"/>
              <a:t>, Hindus, and Jews have small groups in different towns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122" name="Picture 2" descr="http://library.thinkquest.org/08aug/01186/relig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295400"/>
            <a:ext cx="3200400" cy="2166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6172200" cy="4221163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Alexander the Great and Darius the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 used it as a passage way to India</a:t>
            </a:r>
          </a:p>
          <a:p>
            <a:endParaRPr lang="en-US" sz="2400" dirty="0" smtClean="0"/>
          </a:p>
          <a:p>
            <a:r>
              <a:rPr lang="en-US" sz="2400" dirty="0" smtClean="0"/>
              <a:t>19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Century became battlefield</a:t>
            </a:r>
          </a:p>
          <a:p>
            <a:endParaRPr lang="en-US" sz="2400" dirty="0" smtClean="0"/>
          </a:p>
          <a:p>
            <a:r>
              <a:rPr lang="en-US" sz="2400" dirty="0" smtClean="0"/>
              <a:t>1973 King Mohammed Zahir Shah was replaced by Mohammed Daoud</a:t>
            </a:r>
          </a:p>
          <a:p>
            <a:endParaRPr lang="en-US" sz="2400" dirty="0" smtClean="0"/>
          </a:p>
          <a:p>
            <a:r>
              <a:rPr lang="en-US" sz="2400" dirty="0" smtClean="0"/>
              <a:t>Mohammed Daoud was killed in 1978, Hafizullah Amin became president then died</a:t>
            </a:r>
          </a:p>
          <a:p>
            <a:endParaRPr lang="en-US" sz="2400" dirty="0" smtClean="0"/>
          </a:p>
          <a:p>
            <a:r>
              <a:rPr lang="en-US" sz="2400" dirty="0" smtClean="0"/>
              <a:t>Soviets invaded Afghanistan during Cold War, Babrak Karmal became president</a:t>
            </a:r>
          </a:p>
          <a:p>
            <a:endParaRPr lang="en-US" dirty="0" smtClean="0"/>
          </a:p>
        </p:txBody>
      </p:sp>
      <p:pic>
        <p:nvPicPr>
          <p:cNvPr id="4" name="Picture 2" descr="http://afghantribes.com/wp-content/uploads/2010/01/Current-Flag-of-Afghanistan-Karza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2438400"/>
            <a:ext cx="2667000" cy="1775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Taliban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2484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sz="2800" dirty="0" smtClean="0"/>
              <a:t>a Muslim fundamentalist group in Afghanistan</a:t>
            </a:r>
          </a:p>
          <a:p>
            <a:endParaRPr lang="en-US" sz="2800" dirty="0" smtClean="0"/>
          </a:p>
          <a:p>
            <a:r>
              <a:rPr lang="en-US" sz="2800" dirty="0" smtClean="0"/>
              <a:t>Started in about 1996 and started taking control in Kabul </a:t>
            </a:r>
          </a:p>
          <a:p>
            <a:endParaRPr lang="en-US" sz="2800" dirty="0" smtClean="0"/>
          </a:p>
          <a:p>
            <a:r>
              <a:rPr lang="en-US" sz="2800" dirty="0" smtClean="0"/>
              <a:t>Enforced laws  </a:t>
            </a:r>
          </a:p>
          <a:p>
            <a:endParaRPr lang="en-US" sz="2800" dirty="0" smtClean="0"/>
          </a:p>
          <a:p>
            <a:r>
              <a:rPr lang="en-US" sz="2800" dirty="0" smtClean="0"/>
              <a:t>Stoned people for adultery</a:t>
            </a:r>
          </a:p>
          <a:p>
            <a:endParaRPr lang="en-US" sz="2800" dirty="0" smtClean="0"/>
          </a:p>
          <a:p>
            <a:r>
              <a:rPr lang="en-US" sz="2800" dirty="0" smtClean="0"/>
              <a:t>Chopped off hands for stealing things</a:t>
            </a:r>
          </a:p>
          <a:p>
            <a:endParaRPr lang="en-US" sz="2800" dirty="0" smtClean="0"/>
          </a:p>
          <a:p>
            <a:r>
              <a:rPr lang="en-US" sz="2800" dirty="0" smtClean="0"/>
              <a:t>Controlled about 90% of Afghanistan</a:t>
            </a:r>
          </a:p>
          <a:p>
            <a:endParaRPr lang="en-US" sz="2800" dirty="0" smtClean="0"/>
          </a:p>
          <a:p>
            <a:r>
              <a:rPr lang="en-US" sz="2800" dirty="0" smtClean="0"/>
              <a:t>Caused the U.S. to join the war</a:t>
            </a:r>
            <a:endParaRPr lang="en-US" sz="2800" dirty="0"/>
          </a:p>
        </p:txBody>
      </p:sp>
      <p:pic>
        <p:nvPicPr>
          <p:cNvPr id="3074" name="Picture 2" descr="http://www.beardface.com/files/news_images/talib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2514600"/>
            <a:ext cx="2238375" cy="1600200"/>
          </a:xfrm>
          <a:prstGeom prst="rect">
            <a:avLst/>
          </a:prstGeom>
          <a:noFill/>
        </p:spPr>
      </p:pic>
      <p:pic>
        <p:nvPicPr>
          <p:cNvPr id="3076" name="Picture 4" descr="http://1.bp.blogspot.com/_dNDcHtiKdf4/TLdoaPbnouI/AAAAAAAAINs/OP8tjAp4AhU/s1600/Taliban+execu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4343400"/>
            <a:ext cx="3210278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	Kite Flying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05800" cy="43735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Afghanistan’s National outdoor </a:t>
            </a:r>
            <a:r>
              <a:rPr lang="en-US" dirty="0" smtClean="0"/>
              <a:t>sport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Flying kites for over 100 years</a:t>
            </a:r>
          </a:p>
          <a:p>
            <a:endParaRPr lang="en-US" dirty="0" smtClean="0"/>
          </a:p>
          <a:p>
            <a:r>
              <a:rPr lang="en-US" dirty="0" smtClean="0"/>
              <a:t>Very common hobby, replaced art</a:t>
            </a:r>
          </a:p>
          <a:p>
            <a:endParaRPr lang="en-US" dirty="0" smtClean="0"/>
          </a:p>
          <a:p>
            <a:r>
              <a:rPr lang="en-US" dirty="0" smtClean="0"/>
              <a:t>Extremely addicting even played during war</a:t>
            </a:r>
          </a:p>
          <a:p>
            <a:endParaRPr lang="en-US" dirty="0" smtClean="0"/>
          </a:p>
          <a:p>
            <a:r>
              <a:rPr lang="en-US" dirty="0" smtClean="0"/>
              <a:t>Taliban banned it for a couple of years</a:t>
            </a:r>
          </a:p>
          <a:p>
            <a:endParaRPr lang="en-US" dirty="0" smtClean="0"/>
          </a:p>
          <a:p>
            <a:r>
              <a:rPr lang="en-US" dirty="0" smtClean="0"/>
              <a:t>Object of game: cut your opponents kite</a:t>
            </a:r>
          </a:p>
          <a:p>
            <a:endParaRPr lang="en-US" dirty="0"/>
          </a:p>
        </p:txBody>
      </p:sp>
      <p:pic>
        <p:nvPicPr>
          <p:cNvPr id="2050" name="Picture 2" descr="http://arenhistory.files.wordpress.com/2010/11/ki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1905000"/>
            <a:ext cx="24765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dirty="0" smtClean="0">
                <a:hlinkClick r:id="rId2"/>
              </a:rPr>
              <a:t>http://www.infoplease.com/ipa/A0107264.html?pageno=4</a:t>
            </a:r>
            <a:endParaRPr lang="en-US" sz="3000" dirty="0" smtClean="0"/>
          </a:p>
          <a:p>
            <a:endParaRPr lang="en-US" sz="3000" dirty="0" smtClean="0"/>
          </a:p>
          <a:p>
            <a:r>
              <a:rPr lang="en-US" sz="3000" dirty="0" smtClean="0">
                <a:hlinkClick r:id="rId3"/>
              </a:rPr>
              <a:t>http://www.afghanistans.com/information/people/religion.htm</a:t>
            </a:r>
            <a:endParaRPr lang="en-US" sz="3000" dirty="0" smtClean="0"/>
          </a:p>
          <a:p>
            <a:endParaRPr lang="en-US" sz="3000" dirty="0" smtClean="0"/>
          </a:p>
          <a:p>
            <a:r>
              <a:rPr lang="en-US" sz="3000" dirty="0" smtClean="0">
                <a:hlinkClick r:id="rId4"/>
              </a:rPr>
              <a:t>http://www.afghanistans.com/information/people/default.htm</a:t>
            </a:r>
            <a:endParaRPr lang="en-US" sz="3000" dirty="0" smtClean="0"/>
          </a:p>
          <a:p>
            <a:endParaRPr lang="en-US" sz="3000" dirty="0" smtClean="0"/>
          </a:p>
          <a:p>
            <a:r>
              <a:rPr lang="en-US" sz="3000" dirty="0" smtClean="0">
                <a:hlinkClick r:id="rId5"/>
              </a:rPr>
              <a:t>http://www.afghanistan-culture.com/kite-flying-in-afghanistan.html</a:t>
            </a:r>
            <a:endParaRPr lang="en-US" sz="3000" dirty="0" smtClean="0"/>
          </a:p>
          <a:p>
            <a:endParaRPr lang="en-US" sz="3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D8D0C8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129</TotalTime>
  <Words>243</Words>
  <Application>Microsoft Office PowerPoint</Application>
  <PresentationFormat>On-screen Show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Afghanistan</vt:lpstr>
      <vt:lpstr>   Location</vt:lpstr>
      <vt:lpstr>People</vt:lpstr>
      <vt:lpstr>Religion</vt:lpstr>
      <vt:lpstr>   History</vt:lpstr>
      <vt:lpstr>   Taliban</vt:lpstr>
      <vt:lpstr> Kite Flying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Afghanistan War</dc:title>
  <dc:creator>Brittany</dc:creator>
  <cp:lastModifiedBy>953410</cp:lastModifiedBy>
  <cp:revision>29</cp:revision>
  <dcterms:created xsi:type="dcterms:W3CDTF">2011-01-23T20:26:17Z</dcterms:created>
  <dcterms:modified xsi:type="dcterms:W3CDTF">2011-02-14T19:58:36Z</dcterms:modified>
</cp:coreProperties>
</file>