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85637-D94E-46EC-8FD8-3E90D872155A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91D4C-EC94-46AA-B4C6-5380321EF0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4.bp.blogspot.com/_cESuxv-WNX8/SbxjTtenhDI/AAAAAAAACik/kyyG183Fu-M/s200/diamonds+in+the+shadow.jpg&amp;imgrefurl=http://cornhuskeracademy.blogspot.com/2009/03/diamonds-in-shadow-book-review.html&amp;usg=__30cnnMiTeyDhe5qYMxB_KbVrWtk=&amp;h=200&amp;w=200&amp;sz=12&amp;hl=en&amp;start=1&amp;zoom=1&amp;um=1&amp;itbs=1&amp;tbnid=7XlH0ek0R_EFbM:&amp;tbnh=104&amp;tbnw=104&amp;prev=/images?q=diamonds+in+the+shadow+book&amp;um=1&amp;hl=en&amp;sa=N&amp;tbs=isch: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29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Riley Johnson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t3.gstatic.com/images?q=tbn:7XlH0ek0R_EFbM:http://4.bp.blogspot.com/_cESuxv-WNX8/SbxjTtenhDI/AAAAAAAACik/kyyG183Fu-M/s200/diamonds%2Bin%2Bthe%2Bshadow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02487">
            <a:off x="1473478" y="2464077"/>
            <a:ext cx="3276600" cy="3276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Every African country is a mix of tribes.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Many countries of Africa have multiple cultures</a:t>
            </a:r>
          </a:p>
          <a:p>
            <a:endParaRPr lang="en-US" sz="2800" dirty="0"/>
          </a:p>
          <a:p>
            <a:r>
              <a:rPr lang="en-US" sz="2800" dirty="0" smtClean="0"/>
              <a:t>European culture and Christianity influenced the western portion of Africa.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Some parts of Africa have struggles with being stable</a:t>
            </a:r>
          </a:p>
          <a:p>
            <a:endParaRPr lang="en-US" sz="2800" dirty="0"/>
          </a:p>
          <a:p>
            <a:r>
              <a:rPr lang="en-US" sz="2800" dirty="0" smtClean="0"/>
              <a:t>Other parts may be prosperous 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Refugees from Africa coming </a:t>
            </a:r>
            <a:r>
              <a:rPr lang="en-US" smtClean="0"/>
              <a:t>to America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Expressed in many different forms.</a:t>
            </a:r>
          </a:p>
          <a:p>
            <a:pPr lvl="1"/>
            <a:r>
              <a:rPr lang="en-US" dirty="0" smtClean="0"/>
              <a:t>Music, art, dance, and sculpture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Songs are sung in call-and-response form.</a:t>
            </a:r>
          </a:p>
          <a:p>
            <a:pPr lvl="1"/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80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Africa</vt:lpstr>
      <vt:lpstr>Culture</vt:lpstr>
      <vt:lpstr>Economy</vt:lpstr>
      <vt:lpstr>Setting</vt:lpstr>
      <vt:lpstr>Traditions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</dc:title>
  <dc:creator>Riley</dc:creator>
  <cp:lastModifiedBy>JSEAQUIS</cp:lastModifiedBy>
  <cp:revision>5</cp:revision>
  <dcterms:created xsi:type="dcterms:W3CDTF">2010-10-17T16:26:38Z</dcterms:created>
  <dcterms:modified xsi:type="dcterms:W3CDTF">2010-10-25T13:43:56Z</dcterms:modified>
</cp:coreProperties>
</file>