
<file path=[Content_Types].xml><?xml version="1.0" encoding="utf-8"?>
<Types xmlns="http://schemas.openxmlformats.org/package/2006/content-types">
  <Default Extension="bmp" ContentType="image/bmp"/>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111" d="100"/>
          <a:sy n="111" d="100"/>
        </p:scale>
        <p:origin x="-1614" y="-7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BABF6450-3155-4853-B03D-2BA190F0E04A}" type="datetimeFigureOut">
              <a:rPr lang="en-US" smtClean="0"/>
              <a:t>11/3/2010</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05DC56E2-17F8-4E31-9A38-1E6376F398E0}" type="slidenum">
              <a:rPr lang="en-US" smtClean="0"/>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ABF6450-3155-4853-B03D-2BA190F0E04A}" type="datetimeFigureOut">
              <a:rPr lang="en-US" smtClean="0"/>
              <a:t>11/3/2010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DC56E2-17F8-4E31-9A38-1E6376F398E0}"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ABF6450-3155-4853-B03D-2BA190F0E04A}" type="datetimeFigureOut">
              <a:rPr lang="en-US" smtClean="0"/>
              <a:t>11/3/2010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DC56E2-17F8-4E31-9A38-1E6376F398E0}"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ABF6450-3155-4853-B03D-2BA190F0E04A}" type="datetimeFigureOut">
              <a:rPr lang="en-US" smtClean="0"/>
              <a:t>11/3/2010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DC56E2-17F8-4E31-9A38-1E6376F398E0}"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BABF6450-3155-4853-B03D-2BA190F0E04A}" type="datetimeFigureOut">
              <a:rPr lang="en-US" smtClean="0"/>
              <a:t>11/3/2010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05DC56E2-17F8-4E31-9A38-1E6376F398E0}"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BABF6450-3155-4853-B03D-2BA190F0E04A}" type="datetimeFigureOut">
              <a:rPr lang="en-US" smtClean="0"/>
              <a:t>11/3/2010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5DC56E2-17F8-4E31-9A38-1E6376F398E0}"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BABF6450-3155-4853-B03D-2BA190F0E04A}" type="datetimeFigureOut">
              <a:rPr lang="en-US" smtClean="0"/>
              <a:t>11/3/2010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5DC56E2-17F8-4E31-9A38-1E6376F398E0}"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BABF6450-3155-4853-B03D-2BA190F0E04A}" type="datetimeFigureOut">
              <a:rPr lang="en-US" smtClean="0"/>
              <a:t>11/3/2010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5DC56E2-17F8-4E31-9A38-1E6376F398E0}"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BF6450-3155-4853-B03D-2BA190F0E04A}" type="datetimeFigureOut">
              <a:rPr lang="en-US" smtClean="0"/>
              <a:t>11/3/2010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5DC56E2-17F8-4E31-9A38-1E6376F398E0}"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BABF6450-3155-4853-B03D-2BA190F0E04A}" type="datetimeFigureOut">
              <a:rPr lang="en-US" smtClean="0"/>
              <a:t>11/3/2010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5DC56E2-17F8-4E31-9A38-1E6376F398E0}"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BABF6450-3155-4853-B03D-2BA190F0E04A}" type="datetimeFigureOut">
              <a:rPr lang="en-US" smtClean="0"/>
              <a:t>11/3/2010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5DC56E2-17F8-4E31-9A38-1E6376F398E0}"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BABF6450-3155-4853-B03D-2BA190F0E04A}" type="datetimeFigureOut">
              <a:rPr lang="en-US" smtClean="0"/>
              <a:t>11/3/2010</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05DC56E2-17F8-4E31-9A38-1E6376F398E0}"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bmp"/><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google.com/images?hl=en&amp;q=african+elephants+wiki&amp;wrapid=tlif12888184494321&amp;um=1&amp;ie=UTF-8&amp;source=og&amp;sa=N&amp;tab=wi&amp;biw=1916&amp;bih=874" TargetMode="External"/><Relationship Id="rId2" Type="http://schemas.openxmlformats.org/officeDocument/2006/relationships/hyperlink" Target="http://en.wikipedia.org/wiki/African_elephant" TargetMode="External"/><Relationship Id="rId1" Type="http://schemas.openxmlformats.org/officeDocument/2006/relationships/slideLayout" Target="../slideLayouts/slideLayout3.xml"/><Relationship Id="rId4" Type="http://schemas.openxmlformats.org/officeDocument/2006/relationships/image" Target="../media/image6.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African Elephant</a:t>
            </a:r>
            <a:br>
              <a:rPr lang="en-US" dirty="0" smtClean="0"/>
            </a:br>
            <a:r>
              <a:rPr lang="en-US" dirty="0" smtClean="0"/>
              <a:t>By: Brett Pederson</a:t>
            </a:r>
            <a:endParaRPr lang="en-US" dirty="0"/>
          </a:p>
        </p:txBody>
      </p:sp>
      <p:sp>
        <p:nvSpPr>
          <p:cNvPr id="3" name="Subtitle 2"/>
          <p:cNvSpPr>
            <a:spLocks noGrp="1"/>
          </p:cNvSpPr>
          <p:nvPr>
            <p:ph type="subTitle" idx="1"/>
          </p:nvPr>
        </p:nvSpPr>
        <p:spPr/>
        <p:txBody>
          <a:bodyPr/>
          <a:lstStyle/>
          <a:p>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47428" y="3753047"/>
            <a:ext cx="2709228" cy="2774572"/>
          </a:xfrm>
          <a:prstGeom prst="rect">
            <a:avLst/>
          </a:prstGeom>
        </p:spPr>
      </p:pic>
    </p:spTree>
    <p:extLst>
      <p:ext uri="{BB962C8B-B14F-4D97-AF65-F5344CB8AC3E}">
        <p14:creationId xmlns:p14="http://schemas.microsoft.com/office/powerpoint/2010/main" val="381993574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Where Are The Elephants in Africa?</a:t>
            </a:r>
            <a:endParaRPr lang="en-US" dirty="0"/>
          </a:p>
        </p:txBody>
      </p:sp>
      <p:sp>
        <p:nvSpPr>
          <p:cNvPr id="3" name="Content Placeholder 2"/>
          <p:cNvSpPr>
            <a:spLocks noGrp="1"/>
          </p:cNvSpPr>
          <p:nvPr>
            <p:ph idx="1"/>
          </p:nvPr>
        </p:nvSpPr>
        <p:spPr/>
        <p:txBody>
          <a:bodyPr>
            <a:normAutofit/>
          </a:bodyPr>
          <a:lstStyle/>
          <a:p>
            <a:r>
              <a:rPr lang="en-US" sz="1800" dirty="0" smtClean="0"/>
              <a:t>Africa is home to many elephants but most of them are from the middle of Africa down to the southern tip. On the southern tip of Africa Elephants are on the east.</a:t>
            </a:r>
          </a:p>
          <a:p>
            <a:r>
              <a:rPr lang="en-US" sz="1800" dirty="0" smtClean="0"/>
              <a:t>There are some elephants on the west side of Africa but very little.</a:t>
            </a:r>
          </a:p>
          <a:p>
            <a:r>
              <a:rPr lang="en-US" sz="1800" dirty="0" smtClean="0"/>
              <a:t>The continent with the most elephants is Africa. India and Asia are next.</a:t>
            </a:r>
            <a:endParaRPr lang="en-US" sz="18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71800" y="3352800"/>
            <a:ext cx="3090472" cy="2252272"/>
          </a:xfrm>
          <a:prstGeom prst="rect">
            <a:avLst/>
          </a:prstGeom>
        </p:spPr>
      </p:pic>
    </p:spTree>
    <p:extLst>
      <p:ext uri="{BB962C8B-B14F-4D97-AF65-F5344CB8AC3E}">
        <p14:creationId xmlns:p14="http://schemas.microsoft.com/office/powerpoint/2010/main" val="2118713673"/>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Poaching</a:t>
            </a:r>
            <a:endParaRPr lang="en-US" dirty="0"/>
          </a:p>
        </p:txBody>
      </p:sp>
      <p:sp>
        <p:nvSpPr>
          <p:cNvPr id="3" name="Content Placeholder 2"/>
          <p:cNvSpPr>
            <a:spLocks noGrp="1"/>
          </p:cNvSpPr>
          <p:nvPr>
            <p:ph idx="1"/>
          </p:nvPr>
        </p:nvSpPr>
        <p:spPr/>
        <p:txBody>
          <a:bodyPr>
            <a:normAutofit/>
          </a:bodyPr>
          <a:lstStyle/>
          <a:p>
            <a:r>
              <a:rPr lang="en-US" sz="1800" dirty="0" smtClean="0"/>
              <a:t>In Africa poaching is a big problem.</a:t>
            </a:r>
          </a:p>
          <a:p>
            <a:r>
              <a:rPr lang="en-US" sz="1800" dirty="0" smtClean="0"/>
              <a:t>There are thousands of elephants killed every year by poachers.</a:t>
            </a:r>
          </a:p>
          <a:p>
            <a:r>
              <a:rPr lang="en-US" sz="1800" dirty="0" smtClean="0"/>
              <a:t>The elephant population is decreasing every year because of poachers. </a:t>
            </a:r>
          </a:p>
          <a:p>
            <a:r>
              <a:rPr lang="en-US" sz="1800" dirty="0" smtClean="0"/>
              <a:t>Right now the elephant population in Africa is about 470,000 to 680,000. That may seem like a lot to you but without poachers there could be many more.</a:t>
            </a:r>
          </a:p>
          <a:p>
            <a:endParaRPr lang="en-US" sz="1800" dirty="0"/>
          </a:p>
        </p:txBody>
      </p:sp>
    </p:spTree>
    <p:extLst>
      <p:ext uri="{BB962C8B-B14F-4D97-AF65-F5344CB8AC3E}">
        <p14:creationId xmlns:p14="http://schemas.microsoft.com/office/powerpoint/2010/main" val="339227469"/>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do poachers want from the elephants?</a:t>
            </a:r>
            <a:endParaRPr lang="en-US" dirty="0"/>
          </a:p>
        </p:txBody>
      </p:sp>
      <p:sp>
        <p:nvSpPr>
          <p:cNvPr id="3" name="Content Placeholder 2"/>
          <p:cNvSpPr>
            <a:spLocks noGrp="1"/>
          </p:cNvSpPr>
          <p:nvPr>
            <p:ph idx="1"/>
          </p:nvPr>
        </p:nvSpPr>
        <p:spPr/>
        <p:txBody>
          <a:bodyPr>
            <a:normAutofit/>
          </a:bodyPr>
          <a:lstStyle/>
          <a:p>
            <a:r>
              <a:rPr lang="en-US" sz="1800" dirty="0" smtClean="0"/>
              <a:t>Poachers want the tusks from the elephants.</a:t>
            </a:r>
          </a:p>
          <a:p>
            <a:r>
              <a:rPr lang="en-US" sz="1800" dirty="0" smtClean="0"/>
              <a:t>The reason they do it is because some people will pay a lot of money for them(this happened in the book I read, Thunder Cave).</a:t>
            </a:r>
          </a:p>
          <a:p>
            <a:r>
              <a:rPr lang="en-US" sz="1800" dirty="0" smtClean="0"/>
              <a:t>Some poachers will kill the elephants and cut the tusks off.</a:t>
            </a:r>
          </a:p>
          <a:p>
            <a:r>
              <a:rPr lang="en-US" sz="1800" dirty="0" smtClean="0"/>
              <a:t>Some will tranquilize the elephants and cut the tusks off. After a elephant wakes up if that happened they have horrible pain in there gums because tusks are like teeth.</a:t>
            </a:r>
          </a:p>
          <a:p>
            <a:endParaRPr lang="en-US" sz="1800" dirty="0" smtClean="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19400" y="3810000"/>
            <a:ext cx="3222555" cy="2438400"/>
          </a:xfrm>
          <a:prstGeom prst="rect">
            <a:avLst/>
          </a:prstGeom>
        </p:spPr>
      </p:pic>
    </p:spTree>
    <p:extLst>
      <p:ext uri="{BB962C8B-B14F-4D97-AF65-F5344CB8AC3E}">
        <p14:creationId xmlns:p14="http://schemas.microsoft.com/office/powerpoint/2010/main" val="1234479690"/>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Elephant facts</a:t>
            </a:r>
            <a:endParaRPr lang="en-US" dirty="0"/>
          </a:p>
        </p:txBody>
      </p:sp>
      <p:sp>
        <p:nvSpPr>
          <p:cNvPr id="3" name="Content Placeholder 2"/>
          <p:cNvSpPr>
            <a:spLocks noGrp="1"/>
          </p:cNvSpPr>
          <p:nvPr>
            <p:ph idx="1"/>
          </p:nvPr>
        </p:nvSpPr>
        <p:spPr/>
        <p:txBody>
          <a:bodyPr>
            <a:normAutofit/>
          </a:bodyPr>
          <a:lstStyle/>
          <a:p>
            <a:r>
              <a:rPr lang="en-US" sz="1800" dirty="0" smtClean="0"/>
              <a:t>Life length: Elephants normally live between 50-70 years. The oldest recorded elephant was 82 years old.</a:t>
            </a:r>
          </a:p>
          <a:p>
            <a:r>
              <a:rPr lang="en-US" sz="1800" dirty="0" smtClean="0"/>
              <a:t>The largest elephant ever recorded was a male found in Angola in 1956. It weighed about 24,000 pounds.</a:t>
            </a:r>
          </a:p>
          <a:p>
            <a:r>
              <a:rPr lang="en-US" sz="1800" dirty="0" smtClean="0"/>
              <a:t>There are 3 species of elephants, The African Bush Elephant, The African Forest Elephant, and The Asian Elephant</a:t>
            </a:r>
            <a:r>
              <a:rPr lang="en-US" sz="1800" dirty="0" smtClean="0"/>
              <a:t>.</a:t>
            </a:r>
          </a:p>
          <a:p>
            <a:r>
              <a:rPr lang="en-US" sz="1800" dirty="0" smtClean="0"/>
              <a:t>Size: Up to 11 feet.</a:t>
            </a:r>
          </a:p>
          <a:p>
            <a:r>
              <a:rPr lang="en-US" sz="1800" dirty="0" smtClean="0"/>
              <a:t>Diet: Plants</a:t>
            </a:r>
          </a:p>
          <a:p>
            <a:endParaRPr lang="en-US" sz="1800" dirty="0" smtClean="0"/>
          </a:p>
          <a:p>
            <a:endParaRPr lang="en-US" sz="18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05000" y="4191000"/>
            <a:ext cx="4524375" cy="2438400"/>
          </a:xfrm>
          <a:prstGeom prst="rect">
            <a:avLst/>
          </a:prstGeom>
        </p:spPr>
      </p:pic>
    </p:spTree>
    <p:extLst>
      <p:ext uri="{BB962C8B-B14F-4D97-AF65-F5344CB8AC3E}">
        <p14:creationId xmlns:p14="http://schemas.microsoft.com/office/powerpoint/2010/main" val="113825966"/>
      </p:ext>
    </p:extLst>
  </p:cSld>
  <p:clrMapOvr>
    <a:masterClrMapping/>
  </p:clrMapOvr>
  <p:transition spd="slow">
    <p:wheel spokes="1"/>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End</a:t>
            </a:r>
            <a:endParaRPr lang="en-US" dirty="0"/>
          </a:p>
        </p:txBody>
      </p:sp>
      <p:sp>
        <p:nvSpPr>
          <p:cNvPr id="6" name="Text Placeholder 5"/>
          <p:cNvSpPr>
            <a:spLocks noGrp="1"/>
          </p:cNvSpPr>
          <p:nvPr>
            <p:ph type="body" idx="1"/>
          </p:nvPr>
        </p:nvSpPr>
        <p:spPr/>
        <p:txBody>
          <a:bodyPr>
            <a:normAutofit/>
          </a:bodyPr>
          <a:lstStyle/>
          <a:p>
            <a:r>
              <a:rPr lang="en-US" sz="1600" dirty="0"/>
              <a:t>Resources: </a:t>
            </a:r>
            <a:r>
              <a:rPr lang="en-US" sz="1600" dirty="0">
                <a:hlinkClick r:id="rId2"/>
              </a:rPr>
              <a:t>http://</a:t>
            </a:r>
            <a:r>
              <a:rPr lang="en-US" sz="1600" dirty="0" smtClean="0">
                <a:hlinkClick r:id="rId2"/>
              </a:rPr>
              <a:t>en.wikipedia.org/wiki/African_elephant</a:t>
            </a:r>
            <a:endParaRPr lang="en-US" sz="1600" dirty="0" smtClean="0"/>
          </a:p>
          <a:p>
            <a:r>
              <a:rPr lang="en-US" sz="1600" dirty="0">
                <a:hlinkClick r:id="rId3"/>
              </a:rPr>
              <a:t>http://</a:t>
            </a:r>
            <a:r>
              <a:rPr lang="en-US" sz="1600" dirty="0" smtClean="0">
                <a:hlinkClick r:id="rId3"/>
              </a:rPr>
              <a:t>www.google.com/images?hl=en&amp;q=african+elephants+wiki&amp;wrapid=tlif12888184494321&amp;um=1&amp;ie=UTF-8&amp;source=og&amp;sa=N&amp;tab=wi&amp;biw=1916&amp;bih=874</a:t>
            </a:r>
            <a:endParaRPr lang="en-US" sz="1600" dirty="0" smtClean="0"/>
          </a:p>
          <a:p>
            <a:endParaRPr lang="en-US" sz="1600" dirty="0"/>
          </a:p>
        </p:txBody>
      </p:sp>
      <p:pic>
        <p:nvPicPr>
          <p:cNvPr id="4" name="Content Placeholder 3"/>
          <p:cNvPicPr>
            <a:picLocks noGrp="1" noChangeAspect="1"/>
          </p:cNvPicPr>
          <p:nvPr>
            <p:ph idx="4294967295"/>
          </p:nvPr>
        </p:nvPicPr>
        <p:blipFill>
          <a:blip r:embed="rId4">
            <a:extLst>
              <a:ext uri="{28A0092B-C50C-407E-A947-70E740481C1C}">
                <a14:useLocalDpi xmlns:a14="http://schemas.microsoft.com/office/drawing/2010/main" val="0"/>
              </a:ext>
            </a:extLst>
          </a:blip>
          <a:stretch>
            <a:fillRect/>
          </a:stretch>
        </p:blipFill>
        <p:spPr>
          <a:xfrm>
            <a:off x="2971800" y="3886200"/>
            <a:ext cx="3320676" cy="2489200"/>
          </a:xfrm>
        </p:spPr>
      </p:pic>
    </p:spTree>
    <p:extLst>
      <p:ext uri="{BB962C8B-B14F-4D97-AF65-F5344CB8AC3E}">
        <p14:creationId xmlns:p14="http://schemas.microsoft.com/office/powerpoint/2010/main" val="2011296400"/>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110</TotalTime>
  <Words>303</Words>
  <Application>Microsoft Office PowerPoint</Application>
  <PresentationFormat>On-screen Show (4:3)</PresentationFormat>
  <Paragraphs>24</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Apex</vt:lpstr>
      <vt:lpstr>African Elephant By: Brett Pederson</vt:lpstr>
      <vt:lpstr>Where Are The Elephants in Africa?</vt:lpstr>
      <vt:lpstr>Poaching</vt:lpstr>
      <vt:lpstr>What do poachers want from the elephants?</vt:lpstr>
      <vt:lpstr>Elephant facts</vt:lpstr>
      <vt:lpstr>The End</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African Elephant By: Brett Pederson</dc:title>
  <dc:creator>Owner</dc:creator>
  <cp:lastModifiedBy>Owner</cp:lastModifiedBy>
  <cp:revision>10</cp:revision>
  <dcterms:created xsi:type="dcterms:W3CDTF">2010-10-29T21:50:49Z</dcterms:created>
  <dcterms:modified xsi:type="dcterms:W3CDTF">2010-11-03T21:12:52Z</dcterms:modified>
</cp:coreProperties>
</file>