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>
        <p:scale>
          <a:sx n="76" d="100"/>
          <a:sy n="76" d="100"/>
        </p:scale>
        <p:origin x="-121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69C1-9D66-4A52-8128-DFAAC961BAD3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01A531-3497-458C-BAF2-D83B1C00A2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69C1-9D66-4A52-8128-DFAAC961BAD3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A531-3497-458C-BAF2-D83B1C00A2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69C1-9D66-4A52-8128-DFAAC961BAD3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A531-3497-458C-BAF2-D83B1C00A2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51269C1-9D66-4A52-8128-DFAAC961BAD3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701A531-3497-458C-BAF2-D83B1C00A2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69C1-9D66-4A52-8128-DFAAC961BAD3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A531-3497-458C-BAF2-D83B1C00A2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69C1-9D66-4A52-8128-DFAAC961BAD3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A531-3497-458C-BAF2-D83B1C00A2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A531-3497-458C-BAF2-D83B1C00A2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69C1-9D66-4A52-8128-DFAAC961BAD3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69C1-9D66-4A52-8128-DFAAC961BAD3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A531-3497-458C-BAF2-D83B1C00A2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69C1-9D66-4A52-8128-DFAAC961BAD3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1A531-3497-458C-BAF2-D83B1C00A2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51269C1-9D66-4A52-8128-DFAAC961BAD3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701A531-3497-458C-BAF2-D83B1C00A2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69C1-9D66-4A52-8128-DFAAC961BAD3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01A531-3497-458C-BAF2-D83B1C00A2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51269C1-9D66-4A52-8128-DFAAC961BAD3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701A531-3497-458C-BAF2-D83B1C00A2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noxnews.com/photos/2007/nov/26/14279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McKayla Beard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African Orphanages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all depend on where it is  and who is running and funding the orphanage.</a:t>
            </a:r>
          </a:p>
          <a:p>
            <a:endParaRPr lang="en-US" dirty="0" smtClean="0"/>
          </a:p>
          <a:p>
            <a:r>
              <a:rPr lang="en-US" dirty="0" smtClean="0"/>
              <a:t>I will focus on two kinds that were in my book which took place in Kenya, Africa.  </a:t>
            </a:r>
          </a:p>
          <a:p>
            <a:endParaRPr lang="en-US" dirty="0" smtClean="0"/>
          </a:p>
          <a:p>
            <a:r>
              <a:rPr lang="en-US" dirty="0" smtClean="0"/>
              <a:t>The two in my book were very different .</a:t>
            </a:r>
          </a:p>
          <a:p>
            <a:endParaRPr lang="en-US" dirty="0" smtClean="0"/>
          </a:p>
          <a:p>
            <a:r>
              <a:rPr lang="en-US" dirty="0" smtClean="0"/>
              <a:t>One was a Christian home the other ran by a woman out of her own desire and will.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What are orphanages like in the country of Africa?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funding came from the States from ton of fundraisers and charities</a:t>
            </a:r>
          </a:p>
          <a:p>
            <a:endParaRPr lang="en-US" dirty="0" smtClean="0"/>
          </a:p>
          <a:p>
            <a:r>
              <a:rPr lang="en-US" dirty="0" smtClean="0"/>
              <a:t>It is run by different couples that volunteers for an x amount of years.</a:t>
            </a:r>
          </a:p>
          <a:p>
            <a:endParaRPr lang="en-US" dirty="0" smtClean="0"/>
          </a:p>
          <a:p>
            <a:r>
              <a:rPr lang="en-US" dirty="0" smtClean="0"/>
              <a:t>At these home children are put into groups called “families” were an older orphan boy is put in charge of so many younger children to care and see to.</a:t>
            </a:r>
          </a:p>
          <a:p>
            <a:endParaRPr lang="en-US" dirty="0" smtClean="0"/>
          </a:p>
          <a:p>
            <a:r>
              <a:rPr lang="en-US" dirty="0" smtClean="0"/>
              <a:t>Each child is prepared to start jobs at 18 and are taught the love of God.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The Christian Children’s Shelter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Funding is obtained any way possible. In my book the lone woman spent endless hours on the phones asking for funding from charities and large businesses world wide.</a:t>
            </a:r>
          </a:p>
          <a:p>
            <a:endParaRPr lang="en-US" dirty="0" smtClean="0"/>
          </a:p>
          <a:p>
            <a:r>
              <a:rPr lang="en-US" dirty="0" smtClean="0"/>
              <a:t>The children walk some times walk miles to go to a local school in the scorching heat of the African sun.</a:t>
            </a:r>
          </a:p>
          <a:p>
            <a:endParaRPr lang="en-US" dirty="0" smtClean="0"/>
          </a:p>
          <a:p>
            <a:r>
              <a:rPr lang="en-US" dirty="0" smtClean="0"/>
              <a:t>Washing of clothing is a luxury and the children drag their bedding outside so the hot sun will kill germs and most of all the bug that love to share a bed with them.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Shelters run by the Local Africans.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15 second another child in Africa be comes an AIDS orphan.</a:t>
            </a:r>
          </a:p>
          <a:p>
            <a:r>
              <a:rPr lang="en-US" dirty="0" smtClean="0"/>
              <a:t>Every day 5,760 more children become orphans.</a:t>
            </a:r>
          </a:p>
          <a:p>
            <a:r>
              <a:rPr lang="en-US" dirty="0" smtClean="0"/>
              <a:t>Every year 2,102,400 more children become orphans in Africa alone.</a:t>
            </a:r>
          </a:p>
          <a:p>
            <a:r>
              <a:rPr lang="en-US" dirty="0" smtClean="0"/>
              <a:t>Every year 14,050,ooo children age out of the </a:t>
            </a:r>
            <a:r>
              <a:rPr lang="en-US" dirty="0" err="1" smtClean="0"/>
              <a:t>orphanges</a:t>
            </a:r>
            <a:endParaRPr lang="en-US" dirty="0" smtClean="0"/>
          </a:p>
          <a:p>
            <a:r>
              <a:rPr lang="en-US" dirty="0" smtClean="0"/>
              <a:t>Every day 38,493 children age out</a:t>
            </a:r>
          </a:p>
          <a:p>
            <a:r>
              <a:rPr lang="en-US" dirty="0" smtClean="0"/>
              <a:t>Every 2.2seconds another child ages out with no where to go to, no family, and no where to call home.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Orphans Statistics.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685800"/>
            <a:ext cx="8305800" cy="5410200"/>
          </a:xfrm>
        </p:spPr>
        <p:txBody>
          <a:bodyPr/>
          <a:lstStyle/>
          <a:p>
            <a:r>
              <a:rPr lang="en-US" dirty="0" smtClean="0"/>
              <a:t>10-15% of the orphans commit suicide before age 18.</a:t>
            </a:r>
          </a:p>
          <a:p>
            <a:endParaRPr lang="en-US" dirty="0" smtClean="0"/>
          </a:p>
          <a:p>
            <a:r>
              <a:rPr lang="en-US" dirty="0" smtClean="0"/>
              <a:t>60% of the girls are lured into prostitution.</a:t>
            </a:r>
          </a:p>
          <a:p>
            <a:endParaRPr lang="en-US" dirty="0" smtClean="0"/>
          </a:p>
          <a:p>
            <a:r>
              <a:rPr lang="en-US" dirty="0" smtClean="0"/>
              <a:t>70% of the boys become hardened criminals.</a:t>
            </a:r>
          </a:p>
          <a:p>
            <a:endParaRPr lang="en-US" dirty="0" smtClean="0"/>
          </a:p>
          <a:p>
            <a:r>
              <a:rPr lang="en-US" dirty="0" smtClean="0"/>
              <a:t>Many accept jobs that end in slavery and being sex slaves just because they were unfortunate enough to grow up as orphans.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638799"/>
            <a:ext cx="8229600" cy="45719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dirty="0" smtClean="0"/>
              <a:t>  SADLY.</a:t>
            </a:r>
            <a:r>
              <a:rPr lang="en-US" dirty="0" smtClean="0">
                <a:sym typeface="Wingdings" pitchFamily="2" charset="2"/>
              </a:rPr>
              <a:t> :’(</a:t>
            </a:r>
          </a:p>
          <a:p>
            <a:pPr algn="ctr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End</a:t>
            </a:r>
            <a:endParaRPr lang="en-US" dirty="0"/>
          </a:p>
        </p:txBody>
      </p:sp>
      <p:pic>
        <p:nvPicPr>
          <p:cNvPr id="2050" name="Picture 2" descr="HIV orphans look on during a visit by Britain’s Queen Elizabeth II to the Mildmay HIV Centre in Kampala,&#10;Uganda. More than 12 million African children are orphaned each year because their parents died from AIDS.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295400"/>
            <a:ext cx="5781675" cy="4248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83</TotalTime>
  <Words>390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African Orphanages</vt:lpstr>
      <vt:lpstr> What are orphanages like in the country of Africa? </vt:lpstr>
      <vt:lpstr> The Christian Children’s Shelter</vt:lpstr>
      <vt:lpstr>Shelters run by the Local Africans.</vt:lpstr>
      <vt:lpstr>Orphans Statistics.</vt:lpstr>
      <vt:lpstr>Cont..</vt:lpstr>
      <vt:lpstr>The End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African Orphanages</dc:title>
  <dc:creator>Family</dc:creator>
  <cp:lastModifiedBy>Owner</cp:lastModifiedBy>
  <cp:revision>10</cp:revision>
  <dcterms:created xsi:type="dcterms:W3CDTF">2010-10-19T22:34:03Z</dcterms:created>
  <dcterms:modified xsi:type="dcterms:W3CDTF">2010-10-21T23:48:08Z</dcterms:modified>
</cp:coreProperties>
</file>