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9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12B2D65-EF7D-4723-B598-F16C7A81D655}" type="datetimeFigureOut">
              <a:rPr lang="en-US" smtClean="0"/>
              <a:t>10/19/2010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FA413-ACA8-4DB8-AE46-58B1F249F8C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2B2D65-EF7D-4723-B598-F16C7A81D655}" type="datetimeFigureOut">
              <a:rPr lang="en-US" smtClean="0"/>
              <a:t>10/19/2010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FA413-ACA8-4DB8-AE46-58B1F249F8C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2B2D65-EF7D-4723-B598-F16C7A81D655}" type="datetimeFigureOut">
              <a:rPr lang="en-US" smtClean="0"/>
              <a:t>10/19/2010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FA413-ACA8-4DB8-AE46-58B1F249F8C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2B2D65-EF7D-4723-B598-F16C7A81D655}" type="datetimeFigureOut">
              <a:rPr lang="en-US" smtClean="0"/>
              <a:t>10/19/2010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FA413-ACA8-4DB8-AE46-58B1F249F8C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2B2D65-EF7D-4723-B598-F16C7A81D655}" type="datetimeFigureOut">
              <a:rPr lang="en-US" smtClean="0"/>
              <a:t>10/19/2010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FA413-ACA8-4DB8-AE46-58B1F249F8C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12B2D65-EF7D-4723-B598-F16C7A81D655}" type="datetimeFigureOut">
              <a:rPr lang="en-US" smtClean="0"/>
              <a:t>10/19/2010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FFA413-ACA8-4DB8-AE46-58B1F249F8C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2B2D65-EF7D-4723-B598-F16C7A81D655}" type="datetimeFigureOut">
              <a:rPr lang="en-US" smtClean="0"/>
              <a:t>10/19/2010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FFA413-ACA8-4DB8-AE46-58B1F249F8C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2B2D65-EF7D-4723-B598-F16C7A81D655}" type="datetimeFigureOut">
              <a:rPr lang="en-US" smtClean="0"/>
              <a:t>10/19/2010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FFA413-ACA8-4DB8-AE46-58B1F249F8C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2B2D65-EF7D-4723-B598-F16C7A81D655}" type="datetimeFigureOut">
              <a:rPr lang="en-US" smtClean="0"/>
              <a:t>10/19/2010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FFA413-ACA8-4DB8-AE46-58B1F249F8C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2B2D65-EF7D-4723-B598-F16C7A81D655}" type="datetimeFigureOut">
              <a:rPr lang="en-US" smtClean="0"/>
              <a:t>10/19/2010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FFA413-ACA8-4DB8-AE46-58B1F249F8C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2B2D65-EF7D-4723-B598-F16C7A81D655}" type="datetimeFigureOut">
              <a:rPr lang="en-US" smtClean="0"/>
              <a:t>10/19/2010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FFA413-ACA8-4DB8-AE46-58B1F249F8C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2B2D65-EF7D-4723-B598-F16C7A81D655}" type="datetimeFigureOut">
              <a:rPr lang="en-US" smtClean="0"/>
              <a:t>10/19/2010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FFA413-ACA8-4DB8-AE46-58B1F249F8C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04800"/>
            <a:ext cx="7772400" cy="1470025"/>
          </a:xfrm>
        </p:spPr>
        <p:txBody>
          <a:bodyPr/>
          <a:lstStyle/>
          <a:p>
            <a:r>
              <a:rPr lang="en-US" dirty="0" smtClean="0"/>
              <a:t>African Wildlife</a:t>
            </a:r>
            <a:endParaRPr lang="en-US" dirty="0"/>
          </a:p>
        </p:txBody>
      </p:sp>
      <p:sp>
        <p:nvSpPr>
          <p:cNvPr id="3" name="Subtitle 2"/>
          <p:cNvSpPr>
            <a:spLocks noGrp="1"/>
          </p:cNvSpPr>
          <p:nvPr>
            <p:ph type="subTitle" idx="1"/>
          </p:nvPr>
        </p:nvSpPr>
        <p:spPr>
          <a:xfrm>
            <a:off x="1371600" y="1752600"/>
            <a:ext cx="6400800" cy="609600"/>
          </a:xfrm>
        </p:spPr>
        <p:txBody>
          <a:bodyPr/>
          <a:lstStyle/>
          <a:p>
            <a:r>
              <a:rPr lang="en-US" dirty="0" smtClean="0"/>
              <a:t>Eric </a:t>
            </a:r>
            <a:r>
              <a:rPr lang="en-US" dirty="0" err="1" smtClean="0"/>
              <a:t>Magaw</a:t>
            </a:r>
            <a:endParaRPr lang="en-US" dirty="0"/>
          </a:p>
        </p:txBody>
      </p:sp>
      <p:pic>
        <p:nvPicPr>
          <p:cNvPr id="1026" name="Picture 2" descr="http://t1.gstatic.com/images?q=tbn:ANd9GcRpWO5Yqk6yZXl6uV7TzOZg6X4Wm3YG-uhG3c12ppCPnkQqTQg&amp;t=1&amp;usg=__Jqw0HUumYBQnexlGkqMoE8vAQKE="/>
          <p:cNvPicPr>
            <a:picLocks noChangeAspect="1" noChangeArrowheads="1"/>
          </p:cNvPicPr>
          <p:nvPr/>
        </p:nvPicPr>
        <p:blipFill>
          <a:blip r:embed="rId2" cstate="print"/>
          <a:srcRect/>
          <a:stretch>
            <a:fillRect/>
          </a:stretch>
        </p:blipFill>
        <p:spPr bwMode="auto">
          <a:xfrm>
            <a:off x="1524000" y="2819400"/>
            <a:ext cx="6324600" cy="2057400"/>
          </a:xfrm>
          <a:prstGeom prst="rect">
            <a:avLst/>
          </a:prstGeom>
          <a:noFill/>
        </p:spPr>
      </p:pic>
      <p:sp>
        <p:nvSpPr>
          <p:cNvPr id="5" name="Rectangle 4"/>
          <p:cNvSpPr/>
          <p:nvPr/>
        </p:nvSpPr>
        <p:spPr>
          <a:xfrm>
            <a:off x="1371600" y="5334000"/>
            <a:ext cx="65532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Top 10 most dangerous animals.</a:t>
            </a:r>
            <a:endParaRPr lang="en-US"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Mosquito</a:t>
            </a:r>
            <a:endParaRPr lang="en-US" dirty="0"/>
          </a:p>
        </p:txBody>
      </p:sp>
      <p:sp>
        <p:nvSpPr>
          <p:cNvPr id="3" name="Content Placeholder 2"/>
          <p:cNvSpPr>
            <a:spLocks noGrp="1"/>
          </p:cNvSpPr>
          <p:nvPr>
            <p:ph idx="1"/>
          </p:nvPr>
        </p:nvSpPr>
        <p:spPr/>
        <p:txBody>
          <a:bodyPr/>
          <a:lstStyle/>
          <a:p>
            <a:r>
              <a:rPr lang="en-US" dirty="0" smtClean="0"/>
              <a:t>This animal is probably one of the most dangerous. Seeing as how they can spread malaria and bite other humans the mosquito may be small but it is dangerous.</a:t>
            </a:r>
            <a:endParaRPr lang="en-US" dirty="0"/>
          </a:p>
        </p:txBody>
      </p:sp>
      <p:pic>
        <p:nvPicPr>
          <p:cNvPr id="21506" name="Picture 2" descr="http://t2.gstatic.com/images?q=tbn:ANd9GcQzh4KH2SRgPWx9bLiUMDNcnh60MXRB1aliAEzTQvdOYaGPcBU&amp;t=1&amp;usg=__hiW_dwMBywKH_Jcg0Ty6u7qELrs="/>
          <p:cNvPicPr>
            <a:picLocks noChangeAspect="1" noChangeArrowheads="1"/>
          </p:cNvPicPr>
          <p:nvPr/>
        </p:nvPicPr>
        <p:blipFill>
          <a:blip r:embed="rId2" cstate="print"/>
          <a:srcRect/>
          <a:stretch>
            <a:fillRect/>
          </a:stretch>
        </p:blipFill>
        <p:spPr bwMode="auto">
          <a:xfrm>
            <a:off x="2286000" y="3657600"/>
            <a:ext cx="5105400" cy="2666999"/>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Hippopotamus</a:t>
            </a:r>
            <a:endParaRPr lang="en-US" dirty="0"/>
          </a:p>
        </p:txBody>
      </p:sp>
      <p:sp>
        <p:nvSpPr>
          <p:cNvPr id="3" name="Content Placeholder 2"/>
          <p:cNvSpPr>
            <a:spLocks noGrp="1"/>
          </p:cNvSpPr>
          <p:nvPr>
            <p:ph idx="1"/>
          </p:nvPr>
        </p:nvSpPr>
        <p:spPr/>
        <p:txBody>
          <a:bodyPr/>
          <a:lstStyle/>
          <a:p>
            <a:r>
              <a:rPr lang="en-US" dirty="0" smtClean="0"/>
              <a:t>The hippopotamus is the most dangerous large animal in Africa. They are very territorial and if step to close they will charge and with the jaw size and power they have!</a:t>
            </a:r>
          </a:p>
          <a:p>
            <a:pPr>
              <a:buNone/>
            </a:pPr>
            <a:endParaRPr lang="en-US" dirty="0"/>
          </a:p>
        </p:txBody>
      </p:sp>
      <p:pic>
        <p:nvPicPr>
          <p:cNvPr id="23554" name="Picture 2" descr="http://t1.gstatic.com/images?q=tbn:ANd9GcQC2VGsuLvDDt-xb63ikcFnMd0I--2b6y4qjXE2cYeK_kGhDuk&amp;t=1&amp;usg=__ujjeorBaFz_aLqtwENkHFCSjVUM="/>
          <p:cNvPicPr>
            <a:picLocks noChangeAspect="1" noChangeArrowheads="1"/>
          </p:cNvPicPr>
          <p:nvPr/>
        </p:nvPicPr>
        <p:blipFill>
          <a:blip r:embed="rId2" cstate="print"/>
          <a:srcRect/>
          <a:stretch>
            <a:fillRect/>
          </a:stretch>
        </p:blipFill>
        <p:spPr bwMode="auto">
          <a:xfrm>
            <a:off x="2895600" y="3733800"/>
            <a:ext cx="4114800" cy="27432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recources</a:t>
            </a:r>
            <a:endParaRPr lang="en-US" dirty="0"/>
          </a:p>
        </p:txBody>
      </p:sp>
      <p:sp>
        <p:nvSpPr>
          <p:cNvPr id="3" name="Content Placeholder 2"/>
          <p:cNvSpPr>
            <a:spLocks noGrp="1"/>
          </p:cNvSpPr>
          <p:nvPr>
            <p:ph idx="1"/>
          </p:nvPr>
        </p:nvSpPr>
        <p:spPr/>
        <p:txBody>
          <a:bodyPr/>
          <a:lstStyle/>
          <a:p>
            <a:r>
              <a:rPr lang="en-US" dirty="0" smtClean="0"/>
              <a:t>Google images</a:t>
            </a:r>
          </a:p>
          <a:p>
            <a:r>
              <a:rPr lang="en-US" smtClean="0"/>
              <a:t>http://goafrica.about.com/od/africasafariguide/tp/dangerousanimals.htm</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Cape Buffalo</a:t>
            </a:r>
            <a:endParaRPr lang="en-US" dirty="0"/>
          </a:p>
        </p:txBody>
      </p:sp>
      <p:sp>
        <p:nvSpPr>
          <p:cNvPr id="3" name="Content Placeholder 2"/>
          <p:cNvSpPr>
            <a:spLocks noGrp="1"/>
          </p:cNvSpPr>
          <p:nvPr>
            <p:ph idx="1"/>
          </p:nvPr>
        </p:nvSpPr>
        <p:spPr/>
        <p:txBody>
          <a:bodyPr/>
          <a:lstStyle/>
          <a:p>
            <a:r>
              <a:rPr lang="en-US" dirty="0" smtClean="0"/>
              <a:t>This animal is responsible for the most big game hunter kills. They kill around 200 people a year. They charge at their victims and gore them with their horns</a:t>
            </a:r>
            <a:endParaRPr lang="en-US" dirty="0"/>
          </a:p>
        </p:txBody>
      </p:sp>
      <p:pic>
        <p:nvPicPr>
          <p:cNvPr id="4098" name="Picture 2" descr="http://t3.gstatic.com/images?q=tbn:ANd9GcQZcnDRzjGQz0Kln12f4HbFqCjJnSasi_dMWvZmgRFKzbWHpjc&amp;t=1&amp;usg=__nqK6UJrZ4mZfLNqpJo4cL1wK5E0="/>
          <p:cNvPicPr>
            <a:picLocks noChangeAspect="1" noChangeArrowheads="1"/>
          </p:cNvPicPr>
          <p:nvPr/>
        </p:nvPicPr>
        <p:blipFill>
          <a:blip r:embed="rId2" cstate="print"/>
          <a:srcRect/>
          <a:stretch>
            <a:fillRect/>
          </a:stretch>
        </p:blipFill>
        <p:spPr bwMode="auto">
          <a:xfrm>
            <a:off x="2209800" y="3733800"/>
            <a:ext cx="4876800" cy="31242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Puff Adder</a:t>
            </a:r>
            <a:endParaRPr lang="en-US" dirty="0"/>
          </a:p>
        </p:txBody>
      </p:sp>
      <p:sp>
        <p:nvSpPr>
          <p:cNvPr id="3" name="Content Placeholder 2"/>
          <p:cNvSpPr>
            <a:spLocks noGrp="1"/>
          </p:cNvSpPr>
          <p:nvPr>
            <p:ph idx="1"/>
          </p:nvPr>
        </p:nvSpPr>
        <p:spPr/>
        <p:txBody>
          <a:bodyPr/>
          <a:lstStyle/>
          <a:p>
            <a:r>
              <a:rPr lang="en-US" dirty="0" smtClean="0"/>
              <a:t>This venomous snake is responsible for the most human fatalities. It can grow to be around 1 meter long and can kill a grown man in one bite.</a:t>
            </a:r>
            <a:endParaRPr lang="en-US" dirty="0"/>
          </a:p>
        </p:txBody>
      </p:sp>
      <p:pic>
        <p:nvPicPr>
          <p:cNvPr id="6146" name="Picture 2" descr="http://t1.gstatic.com/images?q=tbn:ANd9GcR4n8H32prkRtAMLQ8vzJvF6Y0_GMpwygRS3cW8QV44cs723N8&amp;t=1&amp;usg=__yf7iQ5wqBvjcmppQKVQRCBtRWrw="/>
          <p:cNvPicPr>
            <a:picLocks noChangeAspect="1" noChangeArrowheads="1"/>
          </p:cNvPicPr>
          <p:nvPr/>
        </p:nvPicPr>
        <p:blipFill>
          <a:blip r:embed="rId2" cstate="print"/>
          <a:srcRect/>
          <a:stretch>
            <a:fillRect/>
          </a:stretch>
        </p:blipFill>
        <p:spPr bwMode="auto">
          <a:xfrm>
            <a:off x="1219200" y="3733800"/>
            <a:ext cx="6705600" cy="31242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Lion</a:t>
            </a:r>
            <a:endParaRPr lang="en-US" dirty="0"/>
          </a:p>
        </p:txBody>
      </p:sp>
      <p:sp>
        <p:nvSpPr>
          <p:cNvPr id="3" name="Content Placeholder 2"/>
          <p:cNvSpPr>
            <a:spLocks noGrp="1"/>
          </p:cNvSpPr>
          <p:nvPr>
            <p:ph idx="1"/>
          </p:nvPr>
        </p:nvSpPr>
        <p:spPr/>
        <p:txBody>
          <a:bodyPr/>
          <a:lstStyle/>
          <a:p>
            <a:r>
              <a:rPr lang="en-US" dirty="0" smtClean="0"/>
              <a:t>Lions are extremely dangerous. Have you ever heard of the man eating lions of Tsavo? Well that wasn’t a myth. It is mainly sick male lions who are responsible for the killing.</a:t>
            </a:r>
            <a:endParaRPr lang="en-US" dirty="0"/>
          </a:p>
        </p:txBody>
      </p:sp>
      <p:pic>
        <p:nvPicPr>
          <p:cNvPr id="16386" name="Picture 2" descr="http://t1.gstatic.com/images?q=tbn:ANd9GcRIcSUeBzF1so8l-rLDetHxTA4ZgaMzKazlUPbwkhnPa2tSVyg&amp;t=1&amp;usg=__Q6mU9JRVv-RIdPyvaQXDgFbHDb0="/>
          <p:cNvPicPr>
            <a:picLocks noChangeAspect="1" noChangeArrowheads="1"/>
          </p:cNvPicPr>
          <p:nvPr/>
        </p:nvPicPr>
        <p:blipFill>
          <a:blip r:embed="rId2" cstate="print"/>
          <a:srcRect/>
          <a:stretch>
            <a:fillRect/>
          </a:stretch>
        </p:blipFill>
        <p:spPr bwMode="auto">
          <a:xfrm>
            <a:off x="990600" y="3733800"/>
            <a:ext cx="6477000" cy="31242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Great White Shark</a:t>
            </a:r>
            <a:endParaRPr lang="en-US" dirty="0"/>
          </a:p>
        </p:txBody>
      </p:sp>
      <p:sp>
        <p:nvSpPr>
          <p:cNvPr id="3" name="Content Placeholder 2"/>
          <p:cNvSpPr>
            <a:spLocks noGrp="1"/>
          </p:cNvSpPr>
          <p:nvPr>
            <p:ph idx="1"/>
          </p:nvPr>
        </p:nvSpPr>
        <p:spPr/>
        <p:txBody>
          <a:bodyPr/>
          <a:lstStyle/>
          <a:p>
            <a:pPr>
              <a:buNone/>
            </a:pPr>
            <a:r>
              <a:rPr lang="en-US" dirty="0" smtClean="0"/>
              <a:t>Great white shark attacks are rare, but are very deadly when the occur. Over 200 reported attacks have happened in southern </a:t>
            </a:r>
            <a:r>
              <a:rPr lang="en-US" dirty="0" err="1" smtClean="0"/>
              <a:t>africa</a:t>
            </a:r>
            <a:r>
              <a:rPr lang="en-US" dirty="0" smtClean="0"/>
              <a:t>. Very recent ones have the victims being swallowed mostly whole.</a:t>
            </a:r>
            <a:endParaRPr lang="en-US" dirty="0"/>
          </a:p>
        </p:txBody>
      </p:sp>
      <p:pic>
        <p:nvPicPr>
          <p:cNvPr id="17410" name="Picture 2" descr="http://t3.gstatic.com/images?q=tbn:ANd9GcQv_AWA7uCMLtCq_AJriLA7_R5wGTgUTJjnKEm2Ny8xGN0PiHc&amp;t=1&amp;usg=__bNdZDcUAdH52tSW4QBJQoe9Y9Pc="/>
          <p:cNvPicPr>
            <a:picLocks noChangeAspect="1" noChangeArrowheads="1"/>
          </p:cNvPicPr>
          <p:nvPr/>
        </p:nvPicPr>
        <p:blipFill>
          <a:blip r:embed="rId2" cstate="print"/>
          <a:srcRect/>
          <a:stretch>
            <a:fillRect/>
          </a:stretch>
        </p:blipFill>
        <p:spPr bwMode="auto">
          <a:xfrm>
            <a:off x="1295400" y="4114800"/>
            <a:ext cx="5791200" cy="27432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Nile Crocodile</a:t>
            </a:r>
            <a:endParaRPr lang="en-US" dirty="0"/>
          </a:p>
        </p:txBody>
      </p:sp>
      <p:sp>
        <p:nvSpPr>
          <p:cNvPr id="3" name="Content Placeholder 2"/>
          <p:cNvSpPr>
            <a:spLocks noGrp="1"/>
          </p:cNvSpPr>
          <p:nvPr>
            <p:ph idx="1"/>
          </p:nvPr>
        </p:nvSpPr>
        <p:spPr/>
        <p:txBody>
          <a:bodyPr/>
          <a:lstStyle/>
          <a:p>
            <a:r>
              <a:rPr lang="en-US" dirty="0" smtClean="0"/>
              <a:t>This type of crocodile kills hundreds of unsuspecting people every year. They are found in almost every major river throughout Africa. Crocodiles grab their prey and drag it under water to drown their victim. </a:t>
            </a:r>
            <a:endParaRPr lang="en-US" dirty="0"/>
          </a:p>
        </p:txBody>
      </p:sp>
      <p:pic>
        <p:nvPicPr>
          <p:cNvPr id="18434" name="Picture 2" descr="http://t2.gstatic.com/images?q=tbn:ANd9GcRfQHGcxzFqxQAvUusi4fPiq7josHl1A0oY-Mr4cc7NLE4jV6M&amp;t=1&amp;usg=__zHQmzjBy1mVRHhA_IzQfwSuuy1U="/>
          <p:cNvPicPr>
            <a:picLocks noChangeAspect="1" noChangeArrowheads="1"/>
          </p:cNvPicPr>
          <p:nvPr/>
        </p:nvPicPr>
        <p:blipFill>
          <a:blip r:embed="rId2" cstate="print"/>
          <a:srcRect/>
          <a:stretch>
            <a:fillRect/>
          </a:stretch>
        </p:blipFill>
        <p:spPr bwMode="auto">
          <a:xfrm>
            <a:off x="1905000" y="4114800"/>
            <a:ext cx="4572000" cy="27432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Black Mamba</a:t>
            </a:r>
            <a:endParaRPr lang="en-US" dirty="0"/>
          </a:p>
        </p:txBody>
      </p:sp>
      <p:sp>
        <p:nvSpPr>
          <p:cNvPr id="3" name="Content Placeholder 2"/>
          <p:cNvSpPr>
            <a:spLocks noGrp="1"/>
          </p:cNvSpPr>
          <p:nvPr>
            <p:ph idx="1"/>
          </p:nvPr>
        </p:nvSpPr>
        <p:spPr/>
        <p:txBody>
          <a:bodyPr/>
          <a:lstStyle/>
          <a:p>
            <a:r>
              <a:rPr lang="en-US" dirty="0" smtClean="0"/>
              <a:t>This is one of the most dangerous snakes in Africa. With a striking speed of 12mph. These snakes can grow to be 8 feet long. It is the longest venomous snake in Africa.</a:t>
            </a:r>
            <a:endParaRPr lang="en-US" dirty="0"/>
          </a:p>
        </p:txBody>
      </p:sp>
      <p:pic>
        <p:nvPicPr>
          <p:cNvPr id="19458" name="Picture 2" descr="http://t0.gstatic.com/images?q=tbn:ANd9GcSMM-dADd02JWb87mfq1tca26897ZVZT8h8D5Qv5U91X5_QGcs&amp;t=1&amp;usg=__SvPAj8wS3tiVyWuK7Q3oy5F2ty0="/>
          <p:cNvPicPr>
            <a:picLocks noChangeAspect="1" noChangeArrowheads="1"/>
          </p:cNvPicPr>
          <p:nvPr/>
        </p:nvPicPr>
        <p:blipFill>
          <a:blip r:embed="rId2" cstate="print"/>
          <a:srcRect/>
          <a:stretch>
            <a:fillRect/>
          </a:stretch>
        </p:blipFill>
        <p:spPr bwMode="auto">
          <a:xfrm>
            <a:off x="2667000" y="3810000"/>
            <a:ext cx="4114800" cy="26670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Elephant</a:t>
            </a:r>
            <a:endParaRPr lang="en-US" dirty="0"/>
          </a:p>
        </p:txBody>
      </p:sp>
      <p:sp>
        <p:nvSpPr>
          <p:cNvPr id="3" name="Content Placeholder 2"/>
          <p:cNvSpPr>
            <a:spLocks noGrp="1"/>
          </p:cNvSpPr>
          <p:nvPr>
            <p:ph idx="1"/>
          </p:nvPr>
        </p:nvSpPr>
        <p:spPr/>
        <p:txBody>
          <a:bodyPr/>
          <a:lstStyle/>
          <a:p>
            <a:r>
              <a:rPr lang="en-US" dirty="0" smtClean="0"/>
              <a:t>These non-</a:t>
            </a:r>
            <a:r>
              <a:rPr lang="en-US" dirty="0" err="1" smtClean="0"/>
              <a:t>gental</a:t>
            </a:r>
            <a:r>
              <a:rPr lang="en-US" dirty="0" smtClean="0"/>
              <a:t> giants are very unlikely to randomly run into. These animals trample their victims. In places where poaching is more common these animals are more aggressive.</a:t>
            </a:r>
            <a:endParaRPr lang="en-US" dirty="0"/>
          </a:p>
        </p:txBody>
      </p:sp>
      <p:pic>
        <p:nvPicPr>
          <p:cNvPr id="20482" name="Picture 2" descr="http://t1.gstatic.com/images?q=tbn:ANd9GcSRJun26T7IyGHVOToJ0C_OKhg1L69suRXKklfQFCrzBY0zbMs&amp;t=1&amp;usg=__4u7Z0h1wTvWlvZETPRpHLbnVdEU="/>
          <p:cNvPicPr>
            <a:picLocks noChangeAspect="1" noChangeArrowheads="1"/>
          </p:cNvPicPr>
          <p:nvPr/>
        </p:nvPicPr>
        <p:blipFill>
          <a:blip r:embed="rId2" cstate="print"/>
          <a:srcRect/>
          <a:stretch>
            <a:fillRect/>
          </a:stretch>
        </p:blipFill>
        <p:spPr bwMode="auto">
          <a:xfrm>
            <a:off x="3048000" y="3657600"/>
            <a:ext cx="3352800" cy="29718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a:t>
            </a:r>
            <a:endParaRPr lang="en-US" dirty="0"/>
          </a:p>
        </p:txBody>
      </p:sp>
      <p:sp>
        <p:nvSpPr>
          <p:cNvPr id="3" name="Content Placeholder 2"/>
          <p:cNvSpPr>
            <a:spLocks noGrp="1"/>
          </p:cNvSpPr>
          <p:nvPr>
            <p:ph idx="1"/>
          </p:nvPr>
        </p:nvSpPr>
        <p:spPr/>
        <p:txBody>
          <a:bodyPr/>
          <a:lstStyle/>
          <a:p>
            <a:r>
              <a:rPr lang="en-US" dirty="0" smtClean="0"/>
              <a:t>The human is responsible for more deaths than any other animal on here. In Africa millions are killed in civil wars.</a:t>
            </a:r>
            <a:endParaRPr lang="en-US" dirty="0"/>
          </a:p>
        </p:txBody>
      </p:sp>
      <p:pic>
        <p:nvPicPr>
          <p:cNvPr id="22532" name="Picture 4" descr="http://t3.gstatic.com/images?q=tbn:ANd9GcQ15SxEPhobhb1yes6Xz4dybZDkFgSgamBWJ8iSmzY9J_T1knY&amp;t=1&amp;usg=__w3gd7xJsyREnMcAFGJbxPGk_7Y8="/>
          <p:cNvPicPr>
            <a:picLocks noChangeAspect="1" noChangeArrowheads="1"/>
          </p:cNvPicPr>
          <p:nvPr/>
        </p:nvPicPr>
        <p:blipFill>
          <a:blip r:embed="rId2" cstate="print"/>
          <a:srcRect/>
          <a:stretch>
            <a:fillRect/>
          </a:stretch>
        </p:blipFill>
        <p:spPr bwMode="auto">
          <a:xfrm>
            <a:off x="2514600" y="3200400"/>
            <a:ext cx="4114800" cy="32004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357</Words>
  <Application>Microsoft Office PowerPoint</Application>
  <PresentationFormat>On-screen Show (4:3)</PresentationFormat>
  <Paragraphs>26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African Wildlife</vt:lpstr>
      <vt:lpstr>Cape Buffalo</vt:lpstr>
      <vt:lpstr>Puff Adder</vt:lpstr>
      <vt:lpstr>Lion</vt:lpstr>
      <vt:lpstr>Great White Shark</vt:lpstr>
      <vt:lpstr>Nile Crocodile</vt:lpstr>
      <vt:lpstr>Black Mamba</vt:lpstr>
      <vt:lpstr>African Elephant</vt:lpstr>
      <vt:lpstr>Human</vt:lpstr>
      <vt:lpstr>Mosquito</vt:lpstr>
      <vt:lpstr>Hippopotamus</vt:lpstr>
      <vt:lpstr>recources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African Wildlife</dc:title>
  <dc:creator> </dc:creator>
  <cp:lastModifiedBy> </cp:lastModifiedBy>
  <cp:revision>1</cp:revision>
  <dcterms:created xsi:type="dcterms:W3CDTF">2010-10-20T03:00:34Z</dcterms:created>
  <dcterms:modified xsi:type="dcterms:W3CDTF">2010-10-20T03:44:35Z</dcterms:modified>
</cp:coreProperties>
</file>