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4EFCC-102A-4BED-9C7B-60860A6D498F}" type="datetimeFigureOut">
              <a:rPr lang="en-US" smtClean="0"/>
              <a:pPr/>
              <a:t>10/26/2010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39E0EA-B137-4C95-B2FC-A200E83BD48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A4EFCC-102A-4BED-9C7B-60860A6D498F}" type="datetimeFigureOut">
              <a:rPr lang="en-US" smtClean="0"/>
              <a:pPr/>
              <a:t>10/26/2010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39E0EA-B137-4C95-B2FC-A200E83BD4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historyworld.net/images/imagepopupfancybox.asp?No5=219&amp;Id5=xts"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By: Matthew Lerch</a:t>
            </a:r>
            <a:endParaRPr lang="en-US" dirty="0"/>
          </a:p>
        </p:txBody>
      </p:sp>
      <p:sp>
        <p:nvSpPr>
          <p:cNvPr id="4" name="Rectangle 3"/>
          <p:cNvSpPr/>
          <p:nvPr/>
        </p:nvSpPr>
        <p:spPr>
          <a:xfrm>
            <a:off x="1905000" y="1828800"/>
            <a:ext cx="5410200" cy="923330"/>
          </a:xfrm>
          <a:prstGeom prst="rect">
            <a:avLst/>
          </a:prstGeom>
          <a:noFill/>
        </p:spPr>
        <p:txBody>
          <a:bodyPr wrap="squar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African Sculptures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fontScale="90000"/>
          </a:bodyPr>
          <a:lstStyle/>
          <a:p>
            <a:r>
              <a:rPr lang="en-US" dirty="0" smtClean="0"/>
              <a:t>How long ago did they made them?</a:t>
            </a:r>
            <a:endParaRPr lang="en-US" dirty="0"/>
          </a:p>
        </p:txBody>
      </p:sp>
      <p:sp>
        <p:nvSpPr>
          <p:cNvPr id="12" name="Content Placeholder 11"/>
          <p:cNvSpPr>
            <a:spLocks noGrp="1"/>
          </p:cNvSpPr>
          <p:nvPr>
            <p:ph sz="half" idx="1"/>
          </p:nvPr>
        </p:nvSpPr>
        <p:spPr/>
        <p:txBody>
          <a:bodyPr>
            <a:normAutofit/>
          </a:bodyPr>
          <a:lstStyle/>
          <a:p>
            <a:r>
              <a:rPr lang="en-US" dirty="0" smtClean="0"/>
              <a:t>African art goes back to 500 B.C.</a:t>
            </a:r>
          </a:p>
          <a:p>
            <a:r>
              <a:rPr lang="en-US" dirty="0" smtClean="0"/>
              <a:t>It consists of distorting human features and limbs in a dramatic fashion.</a:t>
            </a:r>
          </a:p>
          <a:p>
            <a:r>
              <a:rPr lang="en-US" dirty="0" smtClean="0"/>
              <a:t>Vibrant traditions such as Picasso.</a:t>
            </a:r>
            <a:endParaRPr lang="en-US" dirty="0"/>
          </a:p>
        </p:txBody>
      </p:sp>
      <p:sp>
        <p:nvSpPr>
          <p:cNvPr id="31" name="Content Placeholder 30"/>
          <p:cNvSpPr>
            <a:spLocks noGrp="1"/>
          </p:cNvSpPr>
          <p:nvPr>
            <p:ph sz="half" idx="2"/>
          </p:nvPr>
        </p:nvSpPr>
        <p:spPr>
          <a:xfrm>
            <a:off x="4572000" y="1600200"/>
            <a:ext cx="4114800" cy="4648200"/>
          </a:xfrm>
        </p:spPr>
        <p:txBody>
          <a:bodyPr>
            <a:normAutofit/>
          </a:bodyPr>
          <a:lstStyle/>
          <a:p>
            <a:pPr>
              <a:buNone/>
            </a:pPr>
            <a:endParaRPr lang="en-US" dirty="0"/>
          </a:p>
        </p:txBody>
      </p:sp>
      <p:pic>
        <p:nvPicPr>
          <p:cNvPr id="1026" name="Picture 2" descr="http://www.historyworld.net/images/treasures/NokTerracotta100.jpg">
            <a:hlinkClick r:id="rId2"/>
          </p:cNvPr>
          <p:cNvPicPr>
            <a:picLocks noChangeAspect="1" noChangeArrowheads="1"/>
          </p:cNvPicPr>
          <p:nvPr/>
        </p:nvPicPr>
        <p:blipFill>
          <a:blip r:embed="rId3" cstate="print"/>
          <a:srcRect/>
          <a:stretch>
            <a:fillRect/>
          </a:stretch>
        </p:blipFill>
        <p:spPr bwMode="auto">
          <a:xfrm>
            <a:off x="4572000" y="1562100"/>
            <a:ext cx="4114800" cy="46863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This is a modern African art style.</a:t>
            </a:r>
            <a:endParaRPr lang="en-US" dirty="0"/>
          </a:p>
        </p:txBody>
      </p:sp>
      <p:sp>
        <p:nvSpPr>
          <p:cNvPr id="6" name="Picture Placeholder 5"/>
          <p:cNvSpPr>
            <a:spLocks noGrp="1"/>
          </p:cNvSpPr>
          <p:nvPr>
            <p:ph type="pic" idx="1"/>
          </p:nvPr>
        </p:nvSpPr>
        <p:spPr/>
      </p:sp>
      <p:pic>
        <p:nvPicPr>
          <p:cNvPr id="15362" name="Picture 2" descr="http://www.lilyputtshomedecor.com/im/333/African%20Art%20Pottery%20Vase.jpg"/>
          <p:cNvPicPr>
            <a:picLocks noChangeAspect="1" noChangeArrowheads="1"/>
          </p:cNvPicPr>
          <p:nvPr/>
        </p:nvPicPr>
        <p:blipFill>
          <a:blip r:embed="rId2" cstate="print"/>
          <a:srcRect/>
          <a:stretch>
            <a:fillRect/>
          </a:stretch>
        </p:blipFill>
        <p:spPr bwMode="auto">
          <a:xfrm>
            <a:off x="1752600" y="533400"/>
            <a:ext cx="5486400" cy="4191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African sculpting</a:t>
            </a:r>
            <a:endParaRPr lang="en-US" dirty="0"/>
          </a:p>
        </p:txBody>
      </p:sp>
      <p:sp>
        <p:nvSpPr>
          <p:cNvPr id="6" name="Content Placeholder 5"/>
          <p:cNvSpPr>
            <a:spLocks noGrp="1"/>
          </p:cNvSpPr>
          <p:nvPr>
            <p:ph idx="1"/>
          </p:nvPr>
        </p:nvSpPr>
        <p:spPr/>
        <p:txBody>
          <a:bodyPr/>
          <a:lstStyle/>
          <a:p>
            <a:r>
              <a:rPr lang="en-US" dirty="0" smtClean="0"/>
              <a:t>For centuries the African sculptures have been either erased or forgotten. I think sculpting really refers to the book because he was really good at it but never got the chance to. African sculpting looks very hard but it doesn’t have to be if u </a:t>
            </a:r>
            <a:r>
              <a:rPr lang="en-US" smtClean="0"/>
              <a:t>don’t want it to be.</a:t>
            </a:r>
            <a:endParaRPr lang="en-US"/>
          </a:p>
        </p:txBody>
      </p:sp>
    </p:spTree>
  </p:cSld>
  <p:clrMapOvr>
    <a:masterClrMapping/>
  </p:clrMapOvr>
</p:sld>
</file>

<file path=ppt/theme/theme1.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104</Words>
  <Application>Microsoft Office PowerPoint</Application>
  <PresentationFormat>On-screen Show (4:3)</PresentationFormat>
  <Paragraphs>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How long ago did they made them?</vt:lpstr>
      <vt:lpstr>This is a modern African art style.</vt:lpstr>
      <vt:lpstr>African sculpting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Lerch</dc:creator>
  <cp:lastModifiedBy>JSEAQUIS</cp:lastModifiedBy>
  <cp:revision>3</cp:revision>
  <dcterms:created xsi:type="dcterms:W3CDTF">2010-10-24T17:17:53Z</dcterms:created>
  <dcterms:modified xsi:type="dcterms:W3CDTF">2010-10-26T14:03:24Z</dcterms:modified>
</cp:coreProperties>
</file>