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05CB"/>
    <a:srgbClr val="0EC2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3F24E-7E44-4D31-AF36-EDAC281827FE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AA0DB-EB67-49CD-84BD-A0ADB271B22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AA0DB-EB67-49CD-84BD-A0ADB271B22A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186A8-D491-4F33-8660-898151342C78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D4423-6B70-4964-BB8B-37AF670DBCA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Amazon River and Rainforest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362200"/>
            <a:ext cx="4648200" cy="685800"/>
          </a:xfrm>
        </p:spPr>
        <p:txBody>
          <a:bodyPr/>
          <a:lstStyle/>
          <a:p>
            <a:r>
              <a:rPr lang="en-US" dirty="0" smtClean="0"/>
              <a:t>Project By: Grady Ewing</a:t>
            </a:r>
            <a:endParaRPr lang="en-US" dirty="0"/>
          </a:p>
        </p:txBody>
      </p:sp>
      <p:pic>
        <p:nvPicPr>
          <p:cNvPr id="3074" name="Picture 2" descr="http://globalwarming.house.gov/impactzones/amazon/admin/pages/files/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5410200" cy="3581400"/>
          </a:xfrm>
          <a:prstGeom prst="rect">
            <a:avLst/>
          </a:prstGeom>
          <a:noFill/>
        </p:spPr>
      </p:pic>
      <p:pic>
        <p:nvPicPr>
          <p:cNvPr id="3076" name="Picture 4" descr="http://www.dimensionsguide.com/wp-content/uploads/2009/11/Amazon-Ri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276599"/>
            <a:ext cx="3733800" cy="3581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Amazon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01000" cy="3733799"/>
          </a:xfrm>
        </p:spPr>
        <p:txBody>
          <a:bodyPr>
            <a:normAutofit/>
          </a:bodyPr>
          <a:lstStyle/>
          <a:p>
            <a:r>
              <a:rPr lang="en-US" dirty="0" smtClean="0"/>
              <a:t>The Amazon River is the second largest river in the world.</a:t>
            </a:r>
          </a:p>
          <a:p>
            <a:r>
              <a:rPr lang="en-US" dirty="0" smtClean="0"/>
              <a:t>However, the Amazon is by far the widest river in the world.</a:t>
            </a:r>
          </a:p>
          <a:p>
            <a:r>
              <a:rPr lang="en-US" dirty="0" smtClean="0"/>
              <a:t>The Amazon produces about twenty percent of all the water in the world’s rivers that pour into the ocean on its own.</a:t>
            </a:r>
            <a:endParaRPr lang="en-US" dirty="0"/>
          </a:p>
        </p:txBody>
      </p:sp>
      <p:pic>
        <p:nvPicPr>
          <p:cNvPr id="53252" name="Picture 4" descr="http://farm4.static.flickr.com/3309/3214474432_59b3f981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572000"/>
            <a:ext cx="3886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84238"/>
          </a:xfrm>
        </p:spPr>
        <p:txBody>
          <a:bodyPr/>
          <a:lstStyle/>
          <a:p>
            <a:r>
              <a:rPr lang="en-US" dirty="0" smtClean="0"/>
              <a:t>Amazon River-Animals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434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Piranha- There are twenty different species of piranhas in the Amazon, but nearly all of them are vegetarian.</a:t>
            </a:r>
          </a:p>
          <a:p>
            <a:r>
              <a:rPr lang="en-US" dirty="0" smtClean="0"/>
              <a:t>Manatee- Manatees' are the Amazon's largest marine mammal.</a:t>
            </a:r>
          </a:p>
          <a:p>
            <a:r>
              <a:rPr lang="en-US" dirty="0" smtClean="0"/>
              <a:t>Tucuxi and the Boto Dolphin- These are the only river dolphins left in the world, and are considered the most spectacular sight in the Amazon River.</a:t>
            </a:r>
            <a:endParaRPr lang="en-US" dirty="0"/>
          </a:p>
        </p:txBody>
      </p:sp>
      <p:sp>
        <p:nvSpPr>
          <p:cNvPr id="62466" name="AutoShape 2" descr="http://www.advancedaquarist.com/2005/6/majestic-yellowtang-12-15-01.jpg/variant/medium"/>
          <p:cNvSpPr>
            <a:spLocks noChangeAspect="1" noChangeArrowheads="1"/>
          </p:cNvSpPr>
          <p:nvPr/>
        </p:nvSpPr>
        <p:spPr bwMode="auto">
          <a:xfrm>
            <a:off x="155575" y="-1447800"/>
            <a:ext cx="4572000" cy="3028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468" name="AutoShape 4" descr="http://www.advancedaquarist.com/2005/6/majestic-yellowtang-12-15-01.jpg/variant/medium"/>
          <p:cNvSpPr>
            <a:spLocks noChangeAspect="1" noChangeArrowheads="1"/>
          </p:cNvSpPr>
          <p:nvPr/>
        </p:nvSpPr>
        <p:spPr bwMode="auto">
          <a:xfrm>
            <a:off x="155575" y="-1447800"/>
            <a:ext cx="4572000" cy="3028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470" name="AutoShape 6" descr="http://www.advancedaquarist.com/2005/6/majestic-yellowtang-12-15-01.jpg/variant/medium"/>
          <p:cNvSpPr>
            <a:spLocks noChangeAspect="1" noChangeArrowheads="1"/>
          </p:cNvSpPr>
          <p:nvPr/>
        </p:nvSpPr>
        <p:spPr bwMode="auto">
          <a:xfrm>
            <a:off x="155575" y="-1447800"/>
            <a:ext cx="4572000" cy="3028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2472" name="Picture 8" descr="http://www.explorationsinc.com/goxploringresources/image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724400"/>
            <a:ext cx="2743200" cy="2133600"/>
          </a:xfrm>
          <a:prstGeom prst="rect">
            <a:avLst/>
          </a:prstGeom>
          <a:noFill/>
        </p:spPr>
      </p:pic>
      <p:pic>
        <p:nvPicPr>
          <p:cNvPr id="62474" name="Picture 10" descr="http://cruiseandvacationexperts.com/images/brazil/amazon-bi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715933"/>
            <a:ext cx="2514600" cy="2142067"/>
          </a:xfrm>
          <a:prstGeom prst="rect">
            <a:avLst/>
          </a:prstGeom>
          <a:noFill/>
        </p:spPr>
      </p:pic>
      <p:pic>
        <p:nvPicPr>
          <p:cNvPr id="62476" name="Picture 12" descr="http://3.bp.blogspot.com/_To_nsDE_7TA/TEUkNFwf0DI/AAAAAAAAAoo/ttBtI8dHi5o/s1600/amazon+ri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105400"/>
            <a:ext cx="27432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Amazon River-Plant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1"/>
            <a:ext cx="8229600" cy="4267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Curare is a liana vine that cures many diseases.</a:t>
            </a:r>
          </a:p>
          <a:p>
            <a:r>
              <a:rPr lang="en-US" dirty="0" smtClean="0"/>
              <a:t>Periwinkle is an active ingredient that grows in/near the Amazon River, that has powerful cancer fighting effects that has increased the survival rate for childhood leukemia.</a:t>
            </a:r>
          </a:p>
          <a:p>
            <a:r>
              <a:rPr lang="en-US" dirty="0" smtClean="0"/>
              <a:t>There are many more types of plant life that is undiscovered, all in different colors, shapes and sizes.</a:t>
            </a:r>
            <a:endParaRPr lang="en-US" dirty="0"/>
          </a:p>
        </p:txBody>
      </p:sp>
      <p:pic>
        <p:nvPicPr>
          <p:cNvPr id="60420" name="Picture 4" descr="http://www.corbisimages.com/images/67/8CD8FFEA-87DC-4307-A308-125BA1091815/WK016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953000"/>
            <a:ext cx="3128797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Amazon River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no bridges that crosses the Amazon throughout the whole river.</a:t>
            </a:r>
          </a:p>
          <a:p>
            <a:r>
              <a:rPr lang="en-US" dirty="0" smtClean="0"/>
              <a:t>The Amazon runs for 6,437 kilometers (4,000 miles) from the Atlantic Ocean to its headwaters in the Andes Mountains of Peru.</a:t>
            </a:r>
          </a:p>
          <a:p>
            <a:r>
              <a:rPr lang="en-US" dirty="0" smtClean="0"/>
              <a:t>The Amazon River and its tributaries flow through Peru, Bolivia, Venezuela, Columbia, Ecuador, and Brazil.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Amazon Rainforest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26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Amazon Rainforest had once covered fourteen percent of the Earth’s land surface, now only covers six percent.</a:t>
            </a:r>
          </a:p>
          <a:p>
            <a:r>
              <a:rPr lang="en-US" dirty="0" smtClean="0"/>
              <a:t>One and a half acres of rainforest are lost every second.</a:t>
            </a:r>
          </a:p>
          <a:p>
            <a:r>
              <a:rPr lang="en-US" dirty="0" smtClean="0"/>
              <a:t>There were about five million Indians living in the Amazonian Rainforest five centuries ago now there are less than two hundred thousand.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 smtClean="0"/>
              <a:t>Amazon Rainforest-Animals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047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Sloth- Rarely climb down from the trees they are in, have huge hooked claws and long arms.</a:t>
            </a:r>
          </a:p>
          <a:p>
            <a:r>
              <a:rPr lang="en-US" dirty="0" smtClean="0"/>
              <a:t>Giant Anteater- Armed with a two foot long tongue, can eat ants and termites very fast.</a:t>
            </a:r>
          </a:p>
          <a:p>
            <a:r>
              <a:rPr lang="en-US" dirty="0" smtClean="0"/>
              <a:t>Golden Lion Tamarin- Eats fruits, insects, spiders, lizards and more.</a:t>
            </a:r>
            <a:endParaRPr lang="en-US" dirty="0"/>
          </a:p>
        </p:txBody>
      </p:sp>
      <p:pic>
        <p:nvPicPr>
          <p:cNvPr id="64514" name="Picture 2" descr="http://photos.mongabay.com/08/0514slo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4203"/>
            <a:ext cx="3124200" cy="2823797"/>
          </a:xfrm>
          <a:prstGeom prst="rect">
            <a:avLst/>
          </a:prstGeom>
          <a:noFill/>
        </p:spPr>
      </p:pic>
      <p:pic>
        <p:nvPicPr>
          <p:cNvPr id="64516" name="Picture 4" descr="http://sites.google.com/site/robertharrits/anteaterh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1" y="4038600"/>
            <a:ext cx="3352800" cy="2819400"/>
          </a:xfrm>
          <a:prstGeom prst="rect">
            <a:avLst/>
          </a:prstGeom>
          <a:noFill/>
        </p:spPr>
      </p:pic>
      <p:pic>
        <p:nvPicPr>
          <p:cNvPr id="64518" name="Picture 6" descr="http://www.unique-southamerica-travel-experience.com/images/golden-lion-tamar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038600"/>
            <a:ext cx="25908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Amazon Rainforest-Plant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Has sometimes been described as the “Lungs of our planet”.</a:t>
            </a:r>
          </a:p>
          <a:p>
            <a:r>
              <a:rPr lang="en-US" dirty="0" smtClean="0"/>
              <a:t>About twenty percent of the Earth’s oxygen is produced by the Amazon Rainforest.</a:t>
            </a:r>
          </a:p>
          <a:p>
            <a:r>
              <a:rPr lang="en-US" dirty="0" smtClean="0"/>
              <a:t>Nearly half of the Rainforest has been destroyed.</a:t>
            </a:r>
          </a:p>
          <a:p>
            <a:r>
              <a:rPr lang="en-US" dirty="0" smtClean="0"/>
              <a:t>There are about  40,000 species of plants in the Amazon Rainforest.</a:t>
            </a:r>
            <a:endParaRPr lang="en-US" dirty="0"/>
          </a:p>
        </p:txBody>
      </p:sp>
      <p:pic>
        <p:nvPicPr>
          <p:cNvPr id="66562" name="Picture 2" descr="http://www.corbisimages.com/images/67/307D46AD-BC7D-4BCE-9B95-D917F275D960/WK021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1738" y="4495800"/>
            <a:ext cx="3532262" cy="2362200"/>
          </a:xfrm>
          <a:prstGeom prst="rect">
            <a:avLst/>
          </a:prstGeom>
          <a:noFill/>
        </p:spPr>
      </p:pic>
      <p:pic>
        <p:nvPicPr>
          <p:cNvPr id="66564" name="Picture 4" descr="http://farm5.static.flickr.com/4021/4717464389_a44f2f0f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953000"/>
            <a:ext cx="2857499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Autofit/>
          </a:bodyPr>
          <a:lstStyle/>
          <a:p>
            <a:r>
              <a:rPr lang="en-US" sz="16600" dirty="0" smtClean="0">
                <a:solidFill>
                  <a:srgbClr val="FF0000"/>
                </a:solidFill>
              </a:rPr>
              <a:t>T</a:t>
            </a:r>
            <a:r>
              <a:rPr lang="en-US" sz="16600" dirty="0" smtClean="0">
                <a:solidFill>
                  <a:srgbClr val="FFFF00"/>
                </a:solidFill>
              </a:rPr>
              <a:t>h</a:t>
            </a:r>
            <a:r>
              <a:rPr lang="en-US" sz="16600" dirty="0" smtClean="0">
                <a:solidFill>
                  <a:srgbClr val="00B050"/>
                </a:solidFill>
              </a:rPr>
              <a:t>e</a:t>
            </a:r>
            <a:r>
              <a:rPr lang="en-US" sz="16600" dirty="0" smtClean="0">
                <a:solidFill>
                  <a:srgbClr val="FF0000"/>
                </a:solidFill>
              </a:rPr>
              <a:t> </a:t>
            </a:r>
            <a:r>
              <a:rPr lang="en-US" sz="16600" dirty="0" smtClean="0">
                <a:solidFill>
                  <a:srgbClr val="00B0F0"/>
                </a:solidFill>
              </a:rPr>
              <a:t>E</a:t>
            </a:r>
            <a:r>
              <a:rPr lang="en-US" sz="16600" dirty="0" smtClean="0">
                <a:solidFill>
                  <a:srgbClr val="002060"/>
                </a:solidFill>
              </a:rPr>
              <a:t>n</a:t>
            </a:r>
            <a:r>
              <a:rPr lang="en-US" sz="16600" dirty="0" smtClean="0">
                <a:solidFill>
                  <a:srgbClr val="2105CB"/>
                </a:solidFill>
              </a:rPr>
              <a:t>d</a:t>
            </a:r>
            <a:r>
              <a:rPr lang="en-US" sz="16600" dirty="0" smtClean="0">
                <a:solidFill>
                  <a:srgbClr val="7030A0"/>
                </a:solidFill>
              </a:rPr>
              <a:t>!</a:t>
            </a:r>
            <a:endParaRPr lang="en-US" sz="16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415</Words>
  <Application>Microsoft Office PowerPoint</Application>
  <PresentationFormat>On-screen Show (4:3)</PresentationFormat>
  <Paragraphs>41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Amazon River and Rainforest</vt:lpstr>
      <vt:lpstr>Amazon River</vt:lpstr>
      <vt:lpstr>Amazon River-Animals</vt:lpstr>
      <vt:lpstr>Amazon River-Plant Life</vt:lpstr>
      <vt:lpstr>Amazon River Facts</vt:lpstr>
      <vt:lpstr>Amazon Rainforest</vt:lpstr>
      <vt:lpstr>Amazon Rainforest-Animals</vt:lpstr>
      <vt:lpstr>Amazon Rainforest-Plant Life</vt:lpstr>
      <vt:lpstr>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Amazon River and Rainforest</dc:title>
  <dc:creator>Ewing Family Compute</dc:creator>
  <cp:lastModifiedBy>Ewing Family Compute</cp:lastModifiedBy>
  <cp:revision>11</cp:revision>
  <dcterms:created xsi:type="dcterms:W3CDTF">2011-02-17T22:32:06Z</dcterms:created>
  <dcterms:modified xsi:type="dcterms:W3CDTF">2011-02-18T00:15:16Z</dcterms:modified>
</cp:coreProperties>
</file>