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9" r:id="rId4"/>
    <p:sldId id="260" r:id="rId5"/>
    <p:sldId id="263" r:id="rId6"/>
    <p:sldId id="261" r:id="rId7"/>
    <p:sldId id="264" r:id="rId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91" d="100"/>
          <a:sy n="91" d="100"/>
        </p:scale>
        <p:origin x="-2688" y="-104"/>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1" Type="http://schemas.openxmlformats.org/officeDocument/2006/relationships/viewProps" Target="viewProps.xml"/><Relationship Id="rId12" Type="http://schemas.openxmlformats.org/officeDocument/2006/relationships/theme" Target="theme/theme1.xml"/><Relationship Id="rId13"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printerSettings" Target="printerSettings/printerSettings1.bin"/><Relationship Id="rId10"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png"/><Relationship Id="rId3" Type="http://schemas.openxmlformats.org/officeDocument/2006/relationships/image" Target="../media/image6.png"/></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png"/><Relationship Id="rId3" Type="http://schemas.openxmlformats.org/officeDocument/2006/relationships/image" Target="../media/image8.png"/></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png"/><Relationship Id="rId3" Type="http://schemas.openxmlformats.org/officeDocument/2006/relationships/image" Target="../media/image6.png"/></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8" name="Picture 7" descr="Overlay-TitleSlide.png"/>
          <p:cNvPicPr>
            <a:picLocks noChangeAspect="1"/>
          </p:cNvPicPr>
          <p:nvPr/>
        </p:nvPicPr>
        <p:blipFill>
          <a:blip r:embed="rId2"/>
          <a:stretch>
            <a:fillRect/>
          </a:stretch>
        </p:blipFill>
        <p:spPr>
          <a:xfrm>
            <a:off x="158367" y="187452"/>
            <a:ext cx="8827266" cy="6483096"/>
          </a:xfrm>
          <a:prstGeom prst="rect">
            <a:avLst/>
          </a:prstGeom>
        </p:spPr>
      </p:pic>
      <p:sp>
        <p:nvSpPr>
          <p:cNvPr id="6" name="Slide Number Placeholder 5"/>
          <p:cNvSpPr>
            <a:spLocks noGrp="1"/>
          </p:cNvSpPr>
          <p:nvPr>
            <p:ph type="sldNum" sz="quarter" idx="12"/>
          </p:nvPr>
        </p:nvSpPr>
        <p:spPr/>
        <p:txBody>
          <a:bodyPr/>
          <a:lstStyle/>
          <a:p>
            <a:fld id="{93E4AAA4-6363-4581-962D-1ACCC2D600C5}" type="slidenum">
              <a:rPr lang="en-US" smtClean="0"/>
              <a:t>‹#›</a:t>
            </a:fld>
            <a:endParaRPr lang="en-US"/>
          </a:p>
        </p:txBody>
      </p:sp>
      <p:sp>
        <p:nvSpPr>
          <p:cNvPr id="2" name="Title 1"/>
          <p:cNvSpPr>
            <a:spLocks noGrp="1"/>
          </p:cNvSpPr>
          <p:nvPr>
            <p:ph type="ctrTitle"/>
          </p:nvPr>
        </p:nvSpPr>
        <p:spPr>
          <a:xfrm>
            <a:off x="1600200" y="2492375"/>
            <a:ext cx="6762749" cy="1470025"/>
          </a:xfrm>
        </p:spPr>
        <p:txBody>
          <a:bodyPr/>
          <a:lstStyle>
            <a:lvl1pPr algn="r">
              <a:defRPr sz="4400"/>
            </a:lvl1pPr>
          </a:lstStyle>
          <a:p>
            <a:r>
              <a:rPr lang="en-US" smtClean="0"/>
              <a:t>Click to edit Master title style</a:t>
            </a:r>
            <a:endParaRPr/>
          </a:p>
        </p:txBody>
      </p:sp>
      <p:sp>
        <p:nvSpPr>
          <p:cNvPr id="3" name="Subtitle 2"/>
          <p:cNvSpPr>
            <a:spLocks noGrp="1"/>
          </p:cNvSpPr>
          <p:nvPr>
            <p:ph type="subTitle" idx="1"/>
          </p:nvPr>
        </p:nvSpPr>
        <p:spPr>
          <a:xfrm>
            <a:off x="1600201" y="3966882"/>
            <a:ext cx="6762749" cy="1752600"/>
          </a:xfrm>
        </p:spPr>
        <p:txBody>
          <a:bodyPr>
            <a:normAutofit/>
          </a:bodyPr>
          <a:lstStyle>
            <a:lvl1pPr marL="0" indent="0" algn="r">
              <a:spcBef>
                <a:spcPts val="600"/>
              </a:spcBef>
              <a:buNone/>
              <a:defRPr sz="1800">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dirty="0"/>
          </a:p>
        </p:txBody>
      </p:sp>
      <p:sp>
        <p:nvSpPr>
          <p:cNvPr id="4" name="Date Placeholder 3"/>
          <p:cNvSpPr>
            <a:spLocks noGrp="1"/>
          </p:cNvSpPr>
          <p:nvPr>
            <p:ph type="dt" sz="half" idx="10"/>
          </p:nvPr>
        </p:nvSpPr>
        <p:spPr/>
        <p:txBody>
          <a:bodyPr/>
          <a:lstStyle/>
          <a:p>
            <a:fld id="{D140825E-4A15-4D39-8176-1F07E904CB30}" type="datetimeFigureOut">
              <a:rPr lang="en-US" smtClean="0"/>
              <a:t>2/17/11</a:t>
            </a:fld>
            <a:endParaRPr lang="en-US"/>
          </a:p>
        </p:txBody>
      </p:sp>
      <p:sp>
        <p:nvSpPr>
          <p:cNvPr id="5" name="Footer Placeholder 4"/>
          <p:cNvSpPr>
            <a:spLocks noGrp="1"/>
          </p:cNvSpPr>
          <p:nvPr>
            <p:ph type="ftr" sz="quarter" idx="11"/>
          </p:nvPr>
        </p:nvSpPr>
        <p:spPr/>
        <p:txBody>
          <a:bodyPr/>
          <a:lstStyle/>
          <a:p>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pic>
        <p:nvPicPr>
          <p:cNvPr id="5" name="Picture 4" descr="Overlay-ContentSlides.png"/>
          <p:cNvPicPr>
            <a:picLocks noChangeAspect="1"/>
          </p:cNvPicPr>
          <p:nvPr/>
        </p:nvPicPr>
        <p:blipFill>
          <a:blip r:embed="rId2"/>
          <a:stretch>
            <a:fillRect/>
          </a:stretch>
        </p:blipFill>
        <p:spPr>
          <a:xfrm>
            <a:off x="150887" y="186645"/>
            <a:ext cx="8827266" cy="6483096"/>
          </a:xfrm>
          <a:prstGeom prst="rect">
            <a:avLst/>
          </a:prstGeom>
        </p:spPr>
      </p:pic>
      <p:sp>
        <p:nvSpPr>
          <p:cNvPr id="2" name="Date Placeholder 1"/>
          <p:cNvSpPr>
            <a:spLocks noGrp="1"/>
          </p:cNvSpPr>
          <p:nvPr>
            <p:ph type="dt" sz="half" idx="10"/>
          </p:nvPr>
        </p:nvSpPr>
        <p:spPr/>
        <p:txBody>
          <a:bodyPr/>
          <a:lstStyle/>
          <a:p>
            <a:fld id="{D140825E-4A15-4D39-8176-1F07E904CB30}" type="datetimeFigureOut">
              <a:rPr lang="en-US" smtClean="0"/>
              <a:t>2/17/11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3E4AAA4-6363-4581-962D-1ACCC2D600C5}"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pic>
        <p:nvPicPr>
          <p:cNvPr id="9" name="Picture 8" descr="Overlay-ContentCaption.png"/>
          <p:cNvPicPr>
            <a:picLocks noChangeAspect="1"/>
          </p:cNvPicPr>
          <p:nvPr/>
        </p:nvPicPr>
        <p:blipFill>
          <a:blip r:embed="rId2"/>
          <a:stretch>
            <a:fillRect/>
          </a:stretch>
        </p:blipFill>
        <p:spPr>
          <a:xfrm>
            <a:off x="158367" y="187452"/>
            <a:ext cx="8827266" cy="6483096"/>
          </a:xfrm>
          <a:prstGeom prst="rect">
            <a:avLst/>
          </a:prstGeom>
        </p:spPr>
      </p:pic>
      <p:sp>
        <p:nvSpPr>
          <p:cNvPr id="2" name="Title 1"/>
          <p:cNvSpPr>
            <a:spLocks noGrp="1"/>
          </p:cNvSpPr>
          <p:nvPr>
            <p:ph type="title"/>
          </p:nvPr>
        </p:nvSpPr>
        <p:spPr>
          <a:xfrm>
            <a:off x="779464" y="590550"/>
            <a:ext cx="3657600" cy="1162050"/>
          </a:xfrm>
        </p:spPr>
        <p:txBody>
          <a:bodyPr anchor="b"/>
          <a:lstStyle>
            <a:lvl1pPr algn="ctr">
              <a:defRPr sz="3600" b="0"/>
            </a:lvl1pPr>
          </a:lstStyle>
          <a:p>
            <a:r>
              <a:rPr lang="en-US" smtClean="0"/>
              <a:t>Click to edit Master title style</a:t>
            </a:r>
            <a:endParaRPr/>
          </a:p>
        </p:txBody>
      </p:sp>
      <p:sp>
        <p:nvSpPr>
          <p:cNvPr id="3" name="Content Placeholder 2"/>
          <p:cNvSpPr>
            <a:spLocks noGrp="1"/>
          </p:cNvSpPr>
          <p:nvPr>
            <p:ph idx="1"/>
          </p:nvPr>
        </p:nvSpPr>
        <p:spPr>
          <a:xfrm>
            <a:off x="4693023" y="739588"/>
            <a:ext cx="3657600" cy="5308787"/>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5"/>
            <a:r>
              <a:rPr lang="en-US" dirty="0" smtClean="0"/>
              <a:t>Sixth level</a:t>
            </a:r>
          </a:p>
          <a:p>
            <a:pPr lvl="6"/>
            <a:r>
              <a:rPr lang="en-US" dirty="0" smtClean="0"/>
              <a:t>Seventh level</a:t>
            </a:r>
          </a:p>
          <a:p>
            <a:pPr lvl="7"/>
            <a:r>
              <a:rPr lang="en-US" dirty="0" smtClean="0"/>
              <a:t>Eighth level</a:t>
            </a:r>
          </a:p>
          <a:p>
            <a:pPr lvl="8"/>
            <a:r>
              <a:rPr lang="en-US" dirty="0" smtClean="0"/>
              <a:t>Ninth level</a:t>
            </a:r>
            <a:endParaRPr dirty="0"/>
          </a:p>
        </p:txBody>
      </p:sp>
      <p:sp>
        <p:nvSpPr>
          <p:cNvPr id="4" name="Text Placeholder 3"/>
          <p:cNvSpPr>
            <a:spLocks noGrp="1"/>
          </p:cNvSpPr>
          <p:nvPr>
            <p:ph type="body" sz="half" idx="2"/>
          </p:nvPr>
        </p:nvSpPr>
        <p:spPr>
          <a:xfrm>
            <a:off x="779464" y="1816100"/>
            <a:ext cx="3657600" cy="3822700"/>
          </a:xfrm>
        </p:spPr>
        <p:txBody>
          <a:bodyPr>
            <a:normAutofit/>
          </a:bodyPr>
          <a:lstStyle>
            <a:lvl1pPr marL="0" indent="0" algn="ctr">
              <a:spcBef>
                <a:spcPts val="600"/>
              </a:spcBef>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smtClean="0"/>
              <a:t>Click to edit Master text styles</a:t>
            </a:r>
          </a:p>
        </p:txBody>
      </p:sp>
      <p:sp>
        <p:nvSpPr>
          <p:cNvPr id="5" name="Date Placeholder 4"/>
          <p:cNvSpPr>
            <a:spLocks noGrp="1"/>
          </p:cNvSpPr>
          <p:nvPr>
            <p:ph type="dt" sz="half" idx="10"/>
          </p:nvPr>
        </p:nvSpPr>
        <p:spPr/>
        <p:txBody>
          <a:bodyPr/>
          <a:lstStyle/>
          <a:p>
            <a:fld id="{D140825E-4A15-4D39-8176-1F07E904CB30}" type="datetimeFigureOut">
              <a:rPr lang="en-US" smtClean="0"/>
              <a:t>2/17/11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3E4AAA4-6363-4581-962D-1ACCC2D600C5}" type="slidenum">
              <a:rPr lang="en-US" smtClean="0"/>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pic>
        <p:nvPicPr>
          <p:cNvPr id="9" name="Picture 8" descr="Overlay-PictureCaption.png"/>
          <p:cNvPicPr>
            <a:picLocks noChangeAspect="1"/>
          </p:cNvPicPr>
          <p:nvPr/>
        </p:nvPicPr>
        <p:blipFill>
          <a:blip r:embed="rId2"/>
          <a:stretch>
            <a:fillRect/>
          </a:stretch>
        </p:blipFill>
        <p:spPr>
          <a:xfrm>
            <a:off x="448977" y="187452"/>
            <a:ext cx="8536656" cy="6483096"/>
          </a:xfrm>
          <a:prstGeom prst="rect">
            <a:avLst/>
          </a:prstGeom>
        </p:spPr>
      </p:pic>
      <p:sp>
        <p:nvSpPr>
          <p:cNvPr id="2" name="Title 1"/>
          <p:cNvSpPr>
            <a:spLocks noGrp="1"/>
          </p:cNvSpPr>
          <p:nvPr>
            <p:ph type="title"/>
          </p:nvPr>
        </p:nvSpPr>
        <p:spPr>
          <a:xfrm>
            <a:off x="3886200" y="533400"/>
            <a:ext cx="4476750" cy="1252538"/>
          </a:xfrm>
        </p:spPr>
        <p:txBody>
          <a:bodyPr anchor="b"/>
          <a:lstStyle>
            <a:lvl1pPr algn="l">
              <a:defRPr sz="3600" b="0"/>
            </a:lvl1pPr>
          </a:lstStyle>
          <a:p>
            <a:r>
              <a:rPr lang="en-US" smtClean="0"/>
              <a:t>Click to edit Master title style</a:t>
            </a:r>
            <a:endParaRPr/>
          </a:p>
        </p:txBody>
      </p:sp>
      <p:sp>
        <p:nvSpPr>
          <p:cNvPr id="4" name="Text Placeholder 3"/>
          <p:cNvSpPr>
            <a:spLocks noGrp="1"/>
          </p:cNvSpPr>
          <p:nvPr>
            <p:ph type="body" sz="half" idx="2"/>
          </p:nvPr>
        </p:nvSpPr>
        <p:spPr>
          <a:xfrm>
            <a:off x="3886124" y="1828800"/>
            <a:ext cx="4474539" cy="3810000"/>
          </a:xfrm>
        </p:spPr>
        <p:txBody>
          <a:bodyPr>
            <a:normAutofit/>
          </a:bodyPr>
          <a:lstStyle>
            <a:lvl1pPr marL="0" indent="0">
              <a:spcBef>
                <a:spcPts val="600"/>
              </a:spcBef>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smtClean="0"/>
              <a:t>Click to edit Master text styles</a:t>
            </a:r>
          </a:p>
        </p:txBody>
      </p:sp>
      <p:sp>
        <p:nvSpPr>
          <p:cNvPr id="5" name="Date Placeholder 4"/>
          <p:cNvSpPr>
            <a:spLocks noGrp="1"/>
          </p:cNvSpPr>
          <p:nvPr>
            <p:ph type="dt" sz="half" idx="10"/>
          </p:nvPr>
        </p:nvSpPr>
        <p:spPr>
          <a:xfrm>
            <a:off x="3886124" y="6288741"/>
            <a:ext cx="1887537" cy="365125"/>
          </a:xfrm>
        </p:spPr>
        <p:txBody>
          <a:bodyPr/>
          <a:lstStyle/>
          <a:p>
            <a:fld id="{D140825E-4A15-4D39-8176-1F07E904CB30}" type="datetimeFigureOut">
              <a:rPr lang="en-US" smtClean="0"/>
              <a:t>2/17/11</a:t>
            </a:fld>
            <a:endParaRPr lang="en-US"/>
          </a:p>
        </p:txBody>
      </p:sp>
      <p:sp>
        <p:nvSpPr>
          <p:cNvPr id="6" name="Footer Placeholder 5"/>
          <p:cNvSpPr>
            <a:spLocks noGrp="1"/>
          </p:cNvSpPr>
          <p:nvPr>
            <p:ph type="ftr" sz="quarter" idx="11"/>
          </p:nvPr>
        </p:nvSpPr>
        <p:spPr>
          <a:xfrm>
            <a:off x="5867399" y="6288741"/>
            <a:ext cx="2675965" cy="365125"/>
          </a:xfrm>
        </p:spPr>
        <p:txBody>
          <a:bodyPr/>
          <a:lstStyle/>
          <a:p>
            <a:endParaRPr lang="en-US"/>
          </a:p>
        </p:txBody>
      </p:sp>
      <p:sp>
        <p:nvSpPr>
          <p:cNvPr id="7" name="Slide Number Placeholder 6"/>
          <p:cNvSpPr>
            <a:spLocks noGrp="1"/>
          </p:cNvSpPr>
          <p:nvPr>
            <p:ph type="sldNum" sz="quarter" idx="12"/>
          </p:nvPr>
        </p:nvSpPr>
        <p:spPr/>
        <p:txBody>
          <a:bodyPr/>
          <a:lstStyle/>
          <a:p>
            <a:fld id="{93E4AAA4-6363-4581-962D-1ACCC2D600C5}" type="slidenum">
              <a:rPr lang="en-US" smtClean="0"/>
              <a:t>‹#›</a:t>
            </a:fld>
            <a:endParaRPr lang="en-US"/>
          </a:p>
        </p:txBody>
      </p:sp>
      <p:sp>
        <p:nvSpPr>
          <p:cNvPr id="3" name="Picture Placeholder 2"/>
          <p:cNvSpPr>
            <a:spLocks noGrp="1"/>
          </p:cNvSpPr>
          <p:nvPr>
            <p:ph type="pic" idx="1"/>
          </p:nvPr>
        </p:nvSpPr>
        <p:spPr>
          <a:xfrm flipH="1">
            <a:off x="188253" y="179292"/>
            <a:ext cx="3281087" cy="6483096"/>
          </a:xfrm>
          <a:prstGeom prst="round1Rect">
            <a:avLst>
              <a:gd name="adj" fmla="val 17325"/>
            </a:avLst>
          </a:prstGeom>
          <a:blipFill dpi="0" rotWithShape="0">
            <a:blip r:embed="rId3"/>
            <a:srcRect/>
            <a:stretch>
              <a:fillRect/>
            </a:stretch>
          </a:blipFill>
          <a:ln w="28575">
            <a:solidFill>
              <a:schemeClr val="bg1"/>
            </a:solidFill>
          </a:ln>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picTx" preserve="1">
  <p:cSld name="Picture with Caption, Alt.">
    <p:spTree>
      <p:nvGrpSpPr>
        <p:cNvPr id="1" name=""/>
        <p:cNvGrpSpPr/>
        <p:nvPr/>
      </p:nvGrpSpPr>
      <p:grpSpPr>
        <a:xfrm>
          <a:off x="0" y="0"/>
          <a:ext cx="0" cy="0"/>
          <a:chOff x="0" y="0"/>
          <a:chExt cx="0" cy="0"/>
        </a:xfrm>
      </p:grpSpPr>
      <p:pic>
        <p:nvPicPr>
          <p:cNvPr id="10" name="Picture 9" descr="Overlay-PictureCaption-Extras.png"/>
          <p:cNvPicPr>
            <a:picLocks noChangeAspect="1"/>
          </p:cNvPicPr>
          <p:nvPr/>
        </p:nvPicPr>
        <p:blipFill>
          <a:blip r:embed="rId2"/>
          <a:stretch>
            <a:fillRect/>
          </a:stretch>
        </p:blipFill>
        <p:spPr>
          <a:xfrm>
            <a:off x="158367" y="187452"/>
            <a:ext cx="8827266" cy="6483096"/>
          </a:xfrm>
          <a:prstGeom prst="rect">
            <a:avLst/>
          </a:prstGeom>
        </p:spPr>
      </p:pic>
      <p:sp>
        <p:nvSpPr>
          <p:cNvPr id="2" name="Title 1"/>
          <p:cNvSpPr>
            <a:spLocks noGrp="1"/>
          </p:cNvSpPr>
          <p:nvPr>
            <p:ph type="title"/>
          </p:nvPr>
        </p:nvSpPr>
        <p:spPr>
          <a:xfrm>
            <a:off x="4710953" y="533400"/>
            <a:ext cx="3657600" cy="1252538"/>
          </a:xfrm>
        </p:spPr>
        <p:txBody>
          <a:bodyPr anchor="b"/>
          <a:lstStyle>
            <a:lvl1pPr algn="l">
              <a:defRPr sz="3600" b="0"/>
            </a:lvl1pPr>
          </a:lstStyle>
          <a:p>
            <a:r>
              <a:rPr lang="en-US" smtClean="0"/>
              <a:t>Click to edit Master title style</a:t>
            </a:r>
            <a:endParaRPr/>
          </a:p>
        </p:txBody>
      </p:sp>
      <p:sp>
        <p:nvSpPr>
          <p:cNvPr id="3" name="Picture Placeholder 2"/>
          <p:cNvSpPr>
            <a:spLocks noGrp="1"/>
          </p:cNvSpPr>
          <p:nvPr>
            <p:ph type="pic" idx="1"/>
          </p:nvPr>
        </p:nvSpPr>
        <p:spPr>
          <a:xfrm flipH="1">
            <a:off x="596153" y="1600199"/>
            <a:ext cx="3657600" cy="3657601"/>
          </a:xfrm>
          <a:prstGeom prst="ellipse">
            <a:avLst/>
          </a:prstGeom>
          <a:blipFill dpi="0" rotWithShape="0">
            <a:blip r:embed="rId3" cstate="print"/>
            <a:srcRect/>
            <a:stretch>
              <a:fillRect/>
            </a:stretch>
          </a:blipFill>
          <a:ln w="28575">
            <a:solidFill>
              <a:schemeClr val="bg1"/>
            </a:solidFill>
          </a:ln>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
        <p:nvSpPr>
          <p:cNvPr id="4" name="Text Placeholder 3"/>
          <p:cNvSpPr>
            <a:spLocks noGrp="1"/>
          </p:cNvSpPr>
          <p:nvPr>
            <p:ph type="body" sz="half" idx="2"/>
          </p:nvPr>
        </p:nvSpPr>
        <p:spPr>
          <a:xfrm>
            <a:off x="4710412" y="1828800"/>
            <a:ext cx="3657600" cy="3810000"/>
          </a:xfrm>
        </p:spPr>
        <p:txBody>
          <a:bodyPr>
            <a:normAutofit/>
          </a:bodyPr>
          <a:lstStyle>
            <a:lvl1pPr marL="0" indent="0">
              <a:spcBef>
                <a:spcPts val="600"/>
              </a:spcBef>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381000" y="6288741"/>
            <a:ext cx="1865125" cy="365125"/>
          </a:xfrm>
        </p:spPr>
        <p:txBody>
          <a:bodyPr/>
          <a:lstStyle/>
          <a:p>
            <a:fld id="{D140825E-4A15-4D39-8176-1F07E904CB30}" type="datetimeFigureOut">
              <a:rPr lang="en-US" smtClean="0"/>
              <a:t>2/17/11</a:t>
            </a:fld>
            <a:endParaRPr lang="en-US"/>
          </a:p>
        </p:txBody>
      </p:sp>
      <p:sp>
        <p:nvSpPr>
          <p:cNvPr id="6" name="Footer Placeholder 5"/>
          <p:cNvSpPr>
            <a:spLocks noGrp="1"/>
          </p:cNvSpPr>
          <p:nvPr>
            <p:ph type="ftr" sz="quarter" idx="11"/>
          </p:nvPr>
        </p:nvSpPr>
        <p:spPr>
          <a:xfrm>
            <a:off x="3325813" y="6288741"/>
            <a:ext cx="5217551" cy="365125"/>
          </a:xfrm>
        </p:spPr>
        <p:txBody>
          <a:bodyPr/>
          <a:lstStyle/>
          <a:p>
            <a:endParaRPr lang="en-US"/>
          </a:p>
        </p:txBody>
      </p:sp>
      <p:sp>
        <p:nvSpPr>
          <p:cNvPr id="7" name="Slide Number Placeholder 6"/>
          <p:cNvSpPr>
            <a:spLocks noGrp="1"/>
          </p:cNvSpPr>
          <p:nvPr>
            <p:ph type="sldNum" sz="quarter" idx="12"/>
          </p:nvPr>
        </p:nvSpPr>
        <p:spPr/>
        <p:txBody>
          <a:bodyPr/>
          <a:lstStyle/>
          <a:p>
            <a:fld id="{93E4AAA4-6363-4581-962D-1ACCC2D600C5}" type="slidenum">
              <a:rPr lang="en-US" smtClean="0"/>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picTx" preserve="1">
  <p:cSld name="Picture above Caption">
    <p:spTree>
      <p:nvGrpSpPr>
        <p:cNvPr id="1" name=""/>
        <p:cNvGrpSpPr/>
        <p:nvPr/>
      </p:nvGrpSpPr>
      <p:grpSpPr>
        <a:xfrm>
          <a:off x="0" y="0"/>
          <a:ext cx="0" cy="0"/>
          <a:chOff x="0" y="0"/>
          <a:chExt cx="0" cy="0"/>
        </a:xfrm>
      </p:grpSpPr>
      <p:pic>
        <p:nvPicPr>
          <p:cNvPr id="10" name="Picture 9" descr="Overlay-PictureCaption-Extras.png"/>
          <p:cNvPicPr>
            <a:picLocks noChangeAspect="1"/>
          </p:cNvPicPr>
          <p:nvPr/>
        </p:nvPicPr>
        <p:blipFill>
          <a:blip r:embed="rId2"/>
          <a:stretch>
            <a:fillRect/>
          </a:stretch>
        </p:blipFill>
        <p:spPr>
          <a:xfrm>
            <a:off x="158367" y="187452"/>
            <a:ext cx="8827266" cy="6483096"/>
          </a:xfrm>
          <a:prstGeom prst="rect">
            <a:avLst/>
          </a:prstGeom>
        </p:spPr>
      </p:pic>
      <p:sp>
        <p:nvSpPr>
          <p:cNvPr id="2" name="Title 1"/>
          <p:cNvSpPr>
            <a:spLocks noGrp="1"/>
          </p:cNvSpPr>
          <p:nvPr>
            <p:ph type="title"/>
          </p:nvPr>
        </p:nvSpPr>
        <p:spPr>
          <a:xfrm>
            <a:off x="808038" y="3778624"/>
            <a:ext cx="7560515" cy="1102658"/>
          </a:xfrm>
        </p:spPr>
        <p:txBody>
          <a:bodyPr anchor="b"/>
          <a:lstStyle>
            <a:lvl1pPr algn="l">
              <a:defRPr sz="3600" b="0"/>
            </a:lvl1pPr>
          </a:lstStyle>
          <a:p>
            <a:r>
              <a:rPr lang="en-US" smtClean="0"/>
              <a:t>Click to edit Master title style</a:t>
            </a:r>
            <a:endParaRPr/>
          </a:p>
        </p:txBody>
      </p:sp>
      <p:sp>
        <p:nvSpPr>
          <p:cNvPr id="3" name="Picture Placeholder 2"/>
          <p:cNvSpPr>
            <a:spLocks noGrp="1"/>
          </p:cNvSpPr>
          <p:nvPr>
            <p:ph type="pic" idx="1"/>
          </p:nvPr>
        </p:nvSpPr>
        <p:spPr>
          <a:xfrm flipH="1">
            <a:off x="871584" y="762000"/>
            <a:ext cx="7427726" cy="2989730"/>
          </a:xfrm>
          <a:prstGeom prst="roundRect">
            <a:avLst>
              <a:gd name="adj" fmla="val 7476"/>
            </a:avLst>
          </a:prstGeom>
          <a:blipFill dpi="0" rotWithShape="0">
            <a:blip r:embed="rId3"/>
            <a:srcRect/>
            <a:stretch>
              <a:fillRect/>
            </a:stretch>
          </a:blipFill>
          <a:ln w="28575">
            <a:solidFill>
              <a:schemeClr val="bg1"/>
            </a:solidFill>
          </a:ln>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
        <p:nvSpPr>
          <p:cNvPr id="4" name="Text Placeholder 3"/>
          <p:cNvSpPr>
            <a:spLocks noGrp="1"/>
          </p:cNvSpPr>
          <p:nvPr>
            <p:ph type="body" sz="half" idx="2"/>
          </p:nvPr>
        </p:nvSpPr>
        <p:spPr>
          <a:xfrm>
            <a:off x="808034" y="4827493"/>
            <a:ext cx="7559977" cy="1220881"/>
          </a:xfrm>
        </p:spPr>
        <p:txBody>
          <a:bodyPr>
            <a:normAutofit/>
          </a:bodyPr>
          <a:lstStyle>
            <a:lvl1pPr marL="0" indent="0">
              <a:spcBef>
                <a:spcPts val="300"/>
              </a:spcBef>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381000" y="6288741"/>
            <a:ext cx="1865125" cy="365125"/>
          </a:xfrm>
        </p:spPr>
        <p:txBody>
          <a:bodyPr/>
          <a:lstStyle/>
          <a:p>
            <a:fld id="{D140825E-4A15-4D39-8176-1F07E904CB30}" type="datetimeFigureOut">
              <a:rPr lang="en-US" smtClean="0"/>
              <a:t>2/17/11</a:t>
            </a:fld>
            <a:endParaRPr lang="en-US"/>
          </a:p>
        </p:txBody>
      </p:sp>
      <p:sp>
        <p:nvSpPr>
          <p:cNvPr id="6" name="Footer Placeholder 5"/>
          <p:cNvSpPr>
            <a:spLocks noGrp="1"/>
          </p:cNvSpPr>
          <p:nvPr>
            <p:ph type="ftr" sz="quarter" idx="11"/>
          </p:nvPr>
        </p:nvSpPr>
        <p:spPr>
          <a:xfrm>
            <a:off x="3325813" y="6288741"/>
            <a:ext cx="5217551" cy="365125"/>
          </a:xfrm>
        </p:spPr>
        <p:txBody>
          <a:bodyPr/>
          <a:lstStyle/>
          <a:p>
            <a:endParaRPr lang="en-US"/>
          </a:p>
        </p:txBody>
      </p:sp>
      <p:sp>
        <p:nvSpPr>
          <p:cNvPr id="7" name="Slide Number Placeholder 6"/>
          <p:cNvSpPr>
            <a:spLocks noGrp="1"/>
          </p:cNvSpPr>
          <p:nvPr>
            <p:ph type="sldNum" sz="quarter" idx="12"/>
          </p:nvPr>
        </p:nvSpPr>
        <p:spPr/>
        <p:txBody>
          <a:bodyPr/>
          <a:lstStyle/>
          <a:p>
            <a:fld id="{93E4AAA4-6363-4581-962D-1ACCC2D600C5}" type="slidenum">
              <a:rPr lang="en-US" smtClean="0"/>
              <a:t>‹#›</a:t>
            </a:fld>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pic>
        <p:nvPicPr>
          <p:cNvPr id="8" name="Picture 7" descr="Overlay-ContentSlides.png"/>
          <p:cNvPicPr>
            <a:picLocks noChangeAspect="1"/>
          </p:cNvPicPr>
          <p:nvPr/>
        </p:nvPicPr>
        <p:blipFill>
          <a:blip r:embed="rId2"/>
          <a:stretch>
            <a:fillRect/>
          </a:stretch>
        </p:blipFill>
        <p:spPr>
          <a:xfrm>
            <a:off x="150887" y="186645"/>
            <a:ext cx="8827266" cy="6483096"/>
          </a:xfrm>
          <a:prstGeom prst="rect">
            <a:avLst/>
          </a:prstGeom>
        </p:spPr>
      </p:pic>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lvl5pPr>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5"/>
            <a:r>
              <a:rPr lang="en-US" dirty="0" smtClean="0"/>
              <a:t>Sixth level</a:t>
            </a:r>
          </a:p>
          <a:p>
            <a:pPr lvl="6"/>
            <a:r>
              <a:rPr lang="en-US" dirty="0" smtClean="0"/>
              <a:t>Seventh level</a:t>
            </a:r>
          </a:p>
          <a:p>
            <a:pPr lvl="7"/>
            <a:r>
              <a:rPr lang="en-US" dirty="0" smtClean="0"/>
              <a:t>Eighth level</a:t>
            </a:r>
          </a:p>
          <a:p>
            <a:pPr lvl="8"/>
            <a:r>
              <a:rPr lang="en-US" dirty="0" smtClean="0"/>
              <a:t>Ninth level</a:t>
            </a:r>
            <a:endParaRPr dirty="0"/>
          </a:p>
        </p:txBody>
      </p:sp>
      <p:sp>
        <p:nvSpPr>
          <p:cNvPr id="4" name="Date Placeholder 3"/>
          <p:cNvSpPr>
            <a:spLocks noGrp="1"/>
          </p:cNvSpPr>
          <p:nvPr>
            <p:ph type="dt" sz="half" idx="10"/>
          </p:nvPr>
        </p:nvSpPr>
        <p:spPr/>
        <p:txBody>
          <a:bodyPr/>
          <a:lstStyle/>
          <a:p>
            <a:fld id="{D140825E-4A15-4D39-8176-1F07E904CB30}" type="datetimeFigureOut">
              <a:rPr lang="en-US" smtClean="0"/>
              <a:t>2/17/11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3E4AAA4-6363-4581-962D-1ACCC2D600C5}" type="slidenum">
              <a:rPr lang="en-US" smtClean="0"/>
              <a:t>‹#›</a:t>
            </a:fld>
            <a:endParaRPr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pic>
        <p:nvPicPr>
          <p:cNvPr id="8" name="Picture 7" descr="Overlay-ContentSlides.png"/>
          <p:cNvPicPr>
            <a:picLocks noChangeAspect="1"/>
          </p:cNvPicPr>
          <p:nvPr/>
        </p:nvPicPr>
        <p:blipFill>
          <a:blip r:embed="rId2"/>
          <a:stretch>
            <a:fillRect/>
          </a:stretch>
        </p:blipFill>
        <p:spPr>
          <a:xfrm>
            <a:off x="150887" y="186645"/>
            <a:ext cx="8827266" cy="6483096"/>
          </a:xfrm>
          <a:prstGeom prst="rect">
            <a:avLst/>
          </a:prstGeom>
        </p:spPr>
      </p:pic>
      <p:sp>
        <p:nvSpPr>
          <p:cNvPr id="2" name="Vertical Title 1"/>
          <p:cNvSpPr>
            <a:spLocks noGrp="1"/>
          </p:cNvSpPr>
          <p:nvPr>
            <p:ph type="title" orient="vert"/>
          </p:nvPr>
        </p:nvSpPr>
        <p:spPr>
          <a:xfrm>
            <a:off x="7328646" y="779463"/>
            <a:ext cx="1358153" cy="5268912"/>
          </a:xfrm>
        </p:spPr>
        <p:txBody>
          <a:bodyPr vert="eaVert"/>
          <a:lstStyle/>
          <a:p>
            <a:r>
              <a:rPr lang="en-US" smtClean="0"/>
              <a:t>Click to edit Master title style</a:t>
            </a:r>
            <a:endParaRPr/>
          </a:p>
        </p:txBody>
      </p:sp>
      <p:sp>
        <p:nvSpPr>
          <p:cNvPr id="3" name="Vertical Text Placeholder 2"/>
          <p:cNvSpPr>
            <a:spLocks noGrp="1"/>
          </p:cNvSpPr>
          <p:nvPr>
            <p:ph type="body" orient="vert" idx="1"/>
          </p:nvPr>
        </p:nvSpPr>
        <p:spPr>
          <a:xfrm>
            <a:off x="779462" y="779464"/>
            <a:ext cx="6170613" cy="5268911"/>
          </a:xfrm>
        </p:spPr>
        <p:txBody>
          <a:bodyPr vert="eaVert"/>
          <a:lstStyle>
            <a:lvl5pPr>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5"/>
            <a:r>
              <a:rPr lang="en-US" dirty="0" smtClean="0"/>
              <a:t>Sixth level</a:t>
            </a:r>
          </a:p>
          <a:p>
            <a:pPr lvl="6"/>
            <a:r>
              <a:rPr lang="en-US" dirty="0" smtClean="0"/>
              <a:t>Seventh level</a:t>
            </a:r>
          </a:p>
          <a:p>
            <a:pPr lvl="7"/>
            <a:r>
              <a:rPr lang="en-US" dirty="0" smtClean="0"/>
              <a:t>Eighth level</a:t>
            </a:r>
          </a:p>
          <a:p>
            <a:pPr lvl="8"/>
            <a:r>
              <a:rPr lang="en-US" dirty="0" smtClean="0"/>
              <a:t>Ninth level</a:t>
            </a:r>
            <a:endParaRPr dirty="0"/>
          </a:p>
        </p:txBody>
      </p:sp>
      <p:sp>
        <p:nvSpPr>
          <p:cNvPr id="4" name="Date Placeholder 3"/>
          <p:cNvSpPr>
            <a:spLocks noGrp="1"/>
          </p:cNvSpPr>
          <p:nvPr>
            <p:ph type="dt" sz="half" idx="10"/>
          </p:nvPr>
        </p:nvSpPr>
        <p:spPr/>
        <p:txBody>
          <a:bodyPr/>
          <a:lstStyle/>
          <a:p>
            <a:fld id="{D140825E-4A15-4D39-8176-1F07E904CB30}" type="datetimeFigureOut">
              <a:rPr lang="en-US" smtClean="0"/>
              <a:t>2/17/11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3E4AAA4-6363-4581-962D-1ACCC2D600C5}"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8" name="Picture 7" descr="Overlay-ContentSlides.png"/>
          <p:cNvPicPr>
            <a:picLocks noChangeAspect="1"/>
          </p:cNvPicPr>
          <p:nvPr/>
        </p:nvPicPr>
        <p:blipFill>
          <a:blip r:embed="rId2"/>
          <a:stretch>
            <a:fillRect/>
          </a:stretch>
        </p:blipFill>
        <p:spPr>
          <a:xfrm>
            <a:off x="150887" y="186645"/>
            <a:ext cx="8827266" cy="6483096"/>
          </a:xfrm>
          <a:prstGeom prst="rect">
            <a:avLst/>
          </a:prstGeom>
        </p:spPr>
      </p:pic>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lvl5pPr>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5"/>
            <a:r>
              <a:rPr lang="en-US" dirty="0" smtClean="0"/>
              <a:t>Sixth level</a:t>
            </a:r>
          </a:p>
          <a:p>
            <a:pPr lvl="6"/>
            <a:r>
              <a:rPr lang="en-US" dirty="0" smtClean="0"/>
              <a:t>Seventh level</a:t>
            </a:r>
          </a:p>
          <a:p>
            <a:pPr lvl="7"/>
            <a:r>
              <a:rPr lang="en-US" dirty="0" smtClean="0"/>
              <a:t>Eighth level</a:t>
            </a:r>
          </a:p>
          <a:p>
            <a:pPr lvl="8"/>
            <a:r>
              <a:rPr lang="en-US" dirty="0" smtClean="0"/>
              <a:t>Ninth level</a:t>
            </a:r>
            <a:endParaRPr dirty="0"/>
          </a:p>
        </p:txBody>
      </p:sp>
      <p:sp>
        <p:nvSpPr>
          <p:cNvPr id="4" name="Date Placeholder 3"/>
          <p:cNvSpPr>
            <a:spLocks noGrp="1"/>
          </p:cNvSpPr>
          <p:nvPr>
            <p:ph type="dt" sz="half" idx="10"/>
          </p:nvPr>
        </p:nvSpPr>
        <p:spPr/>
        <p:txBody>
          <a:bodyPr/>
          <a:lstStyle/>
          <a:p>
            <a:fld id="{D140825E-4A15-4D39-8176-1F07E904CB30}" type="datetimeFigureOut">
              <a:rPr lang="en-US" smtClean="0"/>
              <a:t>2/17/11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3E4AAA4-6363-4581-962D-1ACCC2D600C5}"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8" name="Picture 7" descr="Overlay-SectionHeader.png"/>
          <p:cNvPicPr>
            <a:picLocks noChangeAspect="1"/>
          </p:cNvPicPr>
          <p:nvPr/>
        </p:nvPicPr>
        <p:blipFill>
          <a:blip r:embed="rId2"/>
          <a:stretch>
            <a:fillRect/>
          </a:stretch>
        </p:blipFill>
        <p:spPr>
          <a:xfrm>
            <a:off x="158367" y="187452"/>
            <a:ext cx="8827266" cy="6483096"/>
          </a:xfrm>
          <a:prstGeom prst="rect">
            <a:avLst/>
          </a:prstGeom>
        </p:spPr>
      </p:pic>
      <p:sp>
        <p:nvSpPr>
          <p:cNvPr id="2" name="Title 1"/>
          <p:cNvSpPr>
            <a:spLocks noGrp="1"/>
          </p:cNvSpPr>
          <p:nvPr>
            <p:ph type="title"/>
          </p:nvPr>
        </p:nvSpPr>
        <p:spPr>
          <a:xfrm>
            <a:off x="779463" y="2591360"/>
            <a:ext cx="7583487" cy="1362075"/>
          </a:xfrm>
        </p:spPr>
        <p:txBody>
          <a:bodyPr anchor="b" anchorCtr="0">
            <a:noAutofit/>
          </a:bodyPr>
          <a:lstStyle>
            <a:lvl1pPr algn="l">
              <a:defRPr sz="4400" b="1" cap="none" baseline="0">
                <a:solidFill>
                  <a:schemeClr val="bg1"/>
                </a:solidFill>
              </a:defRPr>
            </a:lvl1pPr>
          </a:lstStyle>
          <a:p>
            <a:r>
              <a:rPr lang="en-US" smtClean="0"/>
              <a:t>Click to edit Master title style</a:t>
            </a:r>
            <a:endParaRPr/>
          </a:p>
        </p:txBody>
      </p:sp>
      <p:sp>
        <p:nvSpPr>
          <p:cNvPr id="3" name="Text Placeholder 2"/>
          <p:cNvSpPr>
            <a:spLocks noGrp="1"/>
          </p:cNvSpPr>
          <p:nvPr>
            <p:ph type="body" idx="1"/>
          </p:nvPr>
        </p:nvSpPr>
        <p:spPr>
          <a:xfrm>
            <a:off x="779463" y="3950354"/>
            <a:ext cx="7583487" cy="1500187"/>
          </a:xfrm>
        </p:spPr>
        <p:txBody>
          <a:bodyPr anchor="t" anchorCtr="0"/>
          <a:lstStyle>
            <a:lvl1pPr marL="0" indent="0" algn="l">
              <a:spcBef>
                <a:spcPts val="600"/>
              </a:spcBef>
              <a:buNone/>
              <a:defRPr sz="2000" cap="none" baseline="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smtClean="0"/>
              <a:t>Click to edit Master text styles</a:t>
            </a:r>
          </a:p>
        </p:txBody>
      </p:sp>
      <p:sp>
        <p:nvSpPr>
          <p:cNvPr id="4" name="Date Placeholder 3"/>
          <p:cNvSpPr>
            <a:spLocks noGrp="1"/>
          </p:cNvSpPr>
          <p:nvPr>
            <p:ph type="dt" sz="half" idx="10"/>
          </p:nvPr>
        </p:nvSpPr>
        <p:spPr/>
        <p:txBody>
          <a:bodyPr/>
          <a:lstStyle/>
          <a:p>
            <a:fld id="{D140825E-4A15-4D39-8176-1F07E904CB30}" type="datetimeFigureOut">
              <a:rPr lang="en-US" smtClean="0"/>
              <a:t>2/17/11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3E4AAA4-6363-4581-962D-1ACCC2D600C5}"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pic>
        <p:nvPicPr>
          <p:cNvPr id="9" name="Picture 8" descr="Overlay-ContentSlides.png"/>
          <p:cNvPicPr>
            <a:picLocks noChangeAspect="1"/>
          </p:cNvPicPr>
          <p:nvPr/>
        </p:nvPicPr>
        <p:blipFill>
          <a:blip r:embed="rId2"/>
          <a:stretch>
            <a:fillRect/>
          </a:stretch>
        </p:blipFill>
        <p:spPr>
          <a:xfrm>
            <a:off x="150887" y="186645"/>
            <a:ext cx="8827266" cy="6483096"/>
          </a:xfrm>
          <a:prstGeom prst="rect">
            <a:avLst/>
          </a:prstGeom>
        </p:spPr>
      </p:pic>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779462" y="1828800"/>
            <a:ext cx="3657600" cy="4219575"/>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5"/>
            <a:r>
              <a:rPr lang="en-US" dirty="0" smtClean="0"/>
              <a:t>Sixth level</a:t>
            </a:r>
          </a:p>
          <a:p>
            <a:pPr lvl="6"/>
            <a:r>
              <a:rPr lang="en-US" dirty="0" smtClean="0"/>
              <a:t>Seventh level</a:t>
            </a:r>
          </a:p>
          <a:p>
            <a:pPr lvl="7"/>
            <a:r>
              <a:rPr lang="en-US" dirty="0" smtClean="0"/>
              <a:t>Eighth level</a:t>
            </a:r>
          </a:p>
          <a:p>
            <a:pPr lvl="8"/>
            <a:r>
              <a:rPr lang="en-US" dirty="0" smtClean="0"/>
              <a:t>Ninth level</a:t>
            </a:r>
            <a:endParaRPr dirty="0"/>
          </a:p>
        </p:txBody>
      </p:sp>
      <p:sp>
        <p:nvSpPr>
          <p:cNvPr id="4" name="Content Placeholder 3"/>
          <p:cNvSpPr>
            <a:spLocks noGrp="1"/>
          </p:cNvSpPr>
          <p:nvPr>
            <p:ph sz="half" idx="2"/>
          </p:nvPr>
        </p:nvSpPr>
        <p:spPr>
          <a:xfrm>
            <a:off x="4688541" y="1828800"/>
            <a:ext cx="3657600" cy="4219575"/>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5"/>
            <a:r>
              <a:rPr lang="en-US" dirty="0" smtClean="0"/>
              <a:t>Sixth level</a:t>
            </a:r>
          </a:p>
          <a:p>
            <a:pPr lvl="6"/>
            <a:r>
              <a:rPr lang="en-US" dirty="0" smtClean="0"/>
              <a:t>Seventh level</a:t>
            </a:r>
          </a:p>
          <a:p>
            <a:pPr lvl="7"/>
            <a:r>
              <a:rPr lang="en-US" dirty="0" smtClean="0"/>
              <a:t>Eighth level</a:t>
            </a:r>
          </a:p>
          <a:p>
            <a:pPr lvl="8"/>
            <a:r>
              <a:rPr lang="en-US" dirty="0" smtClean="0"/>
              <a:t>Ninth level</a:t>
            </a:r>
            <a:endParaRPr dirty="0"/>
          </a:p>
        </p:txBody>
      </p:sp>
      <p:sp>
        <p:nvSpPr>
          <p:cNvPr id="5" name="Date Placeholder 4"/>
          <p:cNvSpPr>
            <a:spLocks noGrp="1"/>
          </p:cNvSpPr>
          <p:nvPr>
            <p:ph type="dt" sz="half" idx="10"/>
          </p:nvPr>
        </p:nvSpPr>
        <p:spPr/>
        <p:txBody>
          <a:bodyPr/>
          <a:lstStyle/>
          <a:p>
            <a:fld id="{D140825E-4A15-4D39-8176-1F07E904CB30}" type="datetimeFigureOut">
              <a:rPr lang="en-US" smtClean="0"/>
              <a:t>2/17/11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3E4AAA4-6363-4581-962D-1ACCC2D600C5}"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pic>
        <p:nvPicPr>
          <p:cNvPr id="14" name="Picture 13" descr="Overlay-ContentSlides.png"/>
          <p:cNvPicPr>
            <a:picLocks noChangeAspect="1"/>
          </p:cNvPicPr>
          <p:nvPr/>
        </p:nvPicPr>
        <p:blipFill>
          <a:blip r:embed="rId2"/>
          <a:stretch>
            <a:fillRect/>
          </a:stretch>
        </p:blipFill>
        <p:spPr>
          <a:xfrm>
            <a:off x="150887" y="186645"/>
            <a:ext cx="8827266" cy="6483096"/>
          </a:xfrm>
          <a:prstGeom prst="rect">
            <a:avLst/>
          </a:prstGeom>
        </p:spPr>
      </p:pic>
      <p:sp>
        <p:nvSpPr>
          <p:cNvPr id="2" name="Title 1"/>
          <p:cNvSpPr>
            <a:spLocks noGrp="1"/>
          </p:cNvSpPr>
          <p:nvPr>
            <p:ph type="title"/>
          </p:nvPr>
        </p:nvSpPr>
        <p:spPr>
          <a:xfrm>
            <a:off x="779463" y="381000"/>
            <a:ext cx="7583487" cy="1044388"/>
          </a:xfrm>
        </p:spPr>
        <p:txBody>
          <a:bodyPr/>
          <a:lstStyle>
            <a:lvl1pPr>
              <a:defRPr/>
            </a:lvl1pPr>
          </a:lstStyle>
          <a:p>
            <a:r>
              <a:rPr lang="en-US" smtClean="0"/>
              <a:t>Click to edit Master title style</a:t>
            </a:r>
            <a:endParaRPr/>
          </a:p>
        </p:txBody>
      </p:sp>
      <p:sp>
        <p:nvSpPr>
          <p:cNvPr id="3" name="Text Placeholder 2"/>
          <p:cNvSpPr>
            <a:spLocks noGrp="1"/>
          </p:cNvSpPr>
          <p:nvPr>
            <p:ph type="body" idx="1"/>
          </p:nvPr>
        </p:nvSpPr>
        <p:spPr>
          <a:xfrm>
            <a:off x="779463" y="1438835"/>
            <a:ext cx="3657600" cy="789828"/>
          </a:xfrm>
        </p:spPr>
        <p:txBody>
          <a:bodyPr anchor="b">
            <a:noAutofit/>
          </a:bodyPr>
          <a:lstStyle>
            <a:lvl1pPr marL="0" indent="0" algn="ctr">
              <a:lnSpc>
                <a:spcPts val="3000"/>
              </a:lnSpc>
              <a:spcBef>
                <a:spcPts val="0"/>
              </a:spcBef>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779463" y="2362199"/>
            <a:ext cx="3657600" cy="3686175"/>
          </a:xfrm>
        </p:spPr>
        <p:txBody>
          <a:bodyPr>
            <a:normAutofit/>
          </a:bodyPr>
          <a:lstStyle>
            <a:lvl1pPr>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5"/>
            <a:r>
              <a:rPr lang="en-US" dirty="0" smtClean="0"/>
              <a:t>Sixth level</a:t>
            </a:r>
          </a:p>
          <a:p>
            <a:pPr lvl="6"/>
            <a:r>
              <a:rPr lang="en-US" dirty="0" smtClean="0"/>
              <a:t>Seventh level</a:t>
            </a:r>
          </a:p>
          <a:p>
            <a:pPr lvl="7"/>
            <a:r>
              <a:rPr lang="en-US" dirty="0" smtClean="0"/>
              <a:t>Eighth level</a:t>
            </a:r>
          </a:p>
          <a:p>
            <a:pPr lvl="8"/>
            <a:r>
              <a:rPr lang="en-US" dirty="0" smtClean="0"/>
              <a:t>Ninth level</a:t>
            </a:r>
            <a:endParaRPr dirty="0"/>
          </a:p>
        </p:txBody>
      </p:sp>
      <p:sp>
        <p:nvSpPr>
          <p:cNvPr id="5" name="Text Placeholder 4"/>
          <p:cNvSpPr>
            <a:spLocks noGrp="1"/>
          </p:cNvSpPr>
          <p:nvPr>
            <p:ph type="body" sz="quarter" idx="3"/>
          </p:nvPr>
        </p:nvSpPr>
        <p:spPr>
          <a:xfrm>
            <a:off x="4705350" y="1438835"/>
            <a:ext cx="3657600" cy="789828"/>
          </a:xfrm>
        </p:spPr>
        <p:txBody>
          <a:bodyPr anchor="b">
            <a:noAutofit/>
          </a:bodyPr>
          <a:lstStyle>
            <a:lvl1pPr marL="0" indent="0" algn="ctr">
              <a:lnSpc>
                <a:spcPts val="3000"/>
              </a:lnSpc>
              <a:spcBef>
                <a:spcPts val="0"/>
              </a:spcBef>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705350" y="2362199"/>
            <a:ext cx="3657600" cy="3686175"/>
          </a:xfrm>
        </p:spPr>
        <p:txBody>
          <a:bodyPr>
            <a:normAutofit/>
          </a:bodyPr>
          <a:lstStyle>
            <a:lvl1pPr>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5"/>
            <a:r>
              <a:rPr lang="en-US" dirty="0" smtClean="0"/>
              <a:t>Sixth level</a:t>
            </a:r>
          </a:p>
          <a:p>
            <a:pPr lvl="6"/>
            <a:r>
              <a:rPr lang="en-US" dirty="0" smtClean="0"/>
              <a:t>Seventh level</a:t>
            </a:r>
          </a:p>
          <a:p>
            <a:pPr lvl="7"/>
            <a:r>
              <a:rPr lang="en-US" dirty="0" smtClean="0"/>
              <a:t>Eighth level</a:t>
            </a:r>
          </a:p>
          <a:p>
            <a:pPr lvl="8"/>
            <a:r>
              <a:rPr lang="en-US" dirty="0" smtClean="0"/>
              <a:t>Ninth level</a:t>
            </a:r>
            <a:endParaRPr dirty="0"/>
          </a:p>
        </p:txBody>
      </p:sp>
      <p:sp>
        <p:nvSpPr>
          <p:cNvPr id="7" name="Date Placeholder 6"/>
          <p:cNvSpPr>
            <a:spLocks noGrp="1"/>
          </p:cNvSpPr>
          <p:nvPr>
            <p:ph type="dt" sz="half" idx="10"/>
          </p:nvPr>
        </p:nvSpPr>
        <p:spPr/>
        <p:txBody>
          <a:bodyPr/>
          <a:lstStyle/>
          <a:p>
            <a:fld id="{D140825E-4A15-4D39-8176-1F07E904CB30}" type="datetimeFigureOut">
              <a:rPr lang="en-US" smtClean="0"/>
              <a:t>2/17/11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3E4AAA4-6363-4581-962D-1ACCC2D600C5}" type="slidenum">
              <a:rPr lang="en-US" smtClean="0"/>
              <a:t>‹#›</a:t>
            </a:fld>
            <a:endParaRPr lang="en-US"/>
          </a:p>
        </p:txBody>
      </p:sp>
      <p:cxnSp>
        <p:nvCxnSpPr>
          <p:cNvPr id="12" name="Straight Connector 11"/>
          <p:cNvCxnSpPr/>
          <p:nvPr/>
        </p:nvCxnSpPr>
        <p:spPr>
          <a:xfrm>
            <a:off x="874059" y="2286000"/>
            <a:ext cx="3563003" cy="1588"/>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4815840" y="2286000"/>
            <a:ext cx="3566160" cy="1588"/>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a:off x="874059" y="2286000"/>
            <a:ext cx="3563003" cy="1588"/>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4815840" y="2286000"/>
            <a:ext cx="3566160" cy="1588"/>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2 Content, Top and Bottom">
    <p:spTree>
      <p:nvGrpSpPr>
        <p:cNvPr id="1" name=""/>
        <p:cNvGrpSpPr/>
        <p:nvPr/>
      </p:nvGrpSpPr>
      <p:grpSpPr>
        <a:xfrm>
          <a:off x="0" y="0"/>
          <a:ext cx="0" cy="0"/>
          <a:chOff x="0" y="0"/>
          <a:chExt cx="0" cy="0"/>
        </a:xfrm>
      </p:grpSpPr>
      <p:pic>
        <p:nvPicPr>
          <p:cNvPr id="9" name="Picture 8" descr="Overlay-ContentSlides.png"/>
          <p:cNvPicPr>
            <a:picLocks noChangeAspect="1"/>
          </p:cNvPicPr>
          <p:nvPr/>
        </p:nvPicPr>
        <p:blipFill>
          <a:blip r:embed="rId2"/>
          <a:stretch>
            <a:fillRect/>
          </a:stretch>
        </p:blipFill>
        <p:spPr>
          <a:xfrm>
            <a:off x="150887" y="186645"/>
            <a:ext cx="8827266" cy="6483096"/>
          </a:xfrm>
          <a:prstGeom prst="rect">
            <a:avLst/>
          </a:prstGeom>
        </p:spPr>
      </p:pic>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779462" y="1828801"/>
            <a:ext cx="7585076" cy="2057400"/>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5"/>
            <a:r>
              <a:rPr lang="en-US" dirty="0" smtClean="0"/>
              <a:t>Sixth level</a:t>
            </a:r>
          </a:p>
          <a:p>
            <a:pPr lvl="6"/>
            <a:r>
              <a:rPr lang="en-US" dirty="0" smtClean="0"/>
              <a:t>Seventh level</a:t>
            </a:r>
          </a:p>
          <a:p>
            <a:pPr lvl="7"/>
            <a:r>
              <a:rPr lang="en-US" dirty="0" smtClean="0"/>
              <a:t>Eighth level</a:t>
            </a:r>
          </a:p>
          <a:p>
            <a:pPr lvl="8"/>
            <a:r>
              <a:rPr lang="en-US" dirty="0" smtClean="0"/>
              <a:t>Ninth level</a:t>
            </a:r>
            <a:endParaRPr dirty="0"/>
          </a:p>
        </p:txBody>
      </p:sp>
      <p:sp>
        <p:nvSpPr>
          <p:cNvPr id="5" name="Date Placeholder 4"/>
          <p:cNvSpPr>
            <a:spLocks noGrp="1"/>
          </p:cNvSpPr>
          <p:nvPr>
            <p:ph type="dt" sz="half" idx="10"/>
          </p:nvPr>
        </p:nvSpPr>
        <p:spPr/>
        <p:txBody>
          <a:bodyPr/>
          <a:lstStyle/>
          <a:p>
            <a:fld id="{D140825E-4A15-4D39-8176-1F07E904CB30}" type="datetimeFigureOut">
              <a:rPr lang="en-US" smtClean="0"/>
              <a:t>2/17/11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3E4AAA4-6363-4581-962D-1ACCC2D600C5}" type="slidenum">
              <a:rPr lang="en-US" smtClean="0"/>
              <a:t>‹#›</a:t>
            </a:fld>
            <a:endParaRPr lang="en-US"/>
          </a:p>
        </p:txBody>
      </p:sp>
      <p:sp>
        <p:nvSpPr>
          <p:cNvPr id="10" name="Content Placeholder 2"/>
          <p:cNvSpPr>
            <a:spLocks noGrp="1"/>
          </p:cNvSpPr>
          <p:nvPr>
            <p:ph sz="half" idx="13"/>
          </p:nvPr>
        </p:nvSpPr>
        <p:spPr>
          <a:xfrm>
            <a:off x="779462" y="3991816"/>
            <a:ext cx="7585076" cy="2057400"/>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5"/>
            <a:r>
              <a:rPr lang="en-US" dirty="0" smtClean="0"/>
              <a:t>Sixth level</a:t>
            </a:r>
          </a:p>
          <a:p>
            <a:pPr lvl="6"/>
            <a:r>
              <a:rPr lang="en-US" dirty="0" smtClean="0"/>
              <a:t>Seventh level</a:t>
            </a:r>
          </a:p>
          <a:p>
            <a:pPr lvl="7"/>
            <a:r>
              <a:rPr lang="en-US" dirty="0" smtClean="0"/>
              <a:t>Eighth level</a:t>
            </a:r>
          </a:p>
          <a:p>
            <a:pPr lvl="8"/>
            <a:r>
              <a:rPr lang="en-US" dirty="0" smtClean="0"/>
              <a:t>Ninth level</a:t>
            </a:r>
          </a:p>
          <a:p>
            <a:pPr lvl="4"/>
            <a:endParaRPr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3 Content">
    <p:spTree>
      <p:nvGrpSpPr>
        <p:cNvPr id="1" name=""/>
        <p:cNvGrpSpPr/>
        <p:nvPr/>
      </p:nvGrpSpPr>
      <p:grpSpPr>
        <a:xfrm>
          <a:off x="0" y="0"/>
          <a:ext cx="0" cy="0"/>
          <a:chOff x="0" y="0"/>
          <a:chExt cx="0" cy="0"/>
        </a:xfrm>
      </p:grpSpPr>
      <p:pic>
        <p:nvPicPr>
          <p:cNvPr id="9" name="Picture 8" descr="Overlay-ContentSlides.png"/>
          <p:cNvPicPr>
            <a:picLocks noChangeAspect="1"/>
          </p:cNvPicPr>
          <p:nvPr/>
        </p:nvPicPr>
        <p:blipFill>
          <a:blip r:embed="rId2"/>
          <a:stretch>
            <a:fillRect/>
          </a:stretch>
        </p:blipFill>
        <p:spPr>
          <a:xfrm>
            <a:off x="150887" y="186645"/>
            <a:ext cx="8827266" cy="6483096"/>
          </a:xfrm>
          <a:prstGeom prst="rect">
            <a:avLst/>
          </a:prstGeom>
        </p:spPr>
      </p:pic>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4710953" y="1828801"/>
            <a:ext cx="3657600" cy="2057400"/>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5"/>
            <a:r>
              <a:rPr lang="en-US" dirty="0" smtClean="0"/>
              <a:t>Sixth level</a:t>
            </a:r>
          </a:p>
          <a:p>
            <a:pPr lvl="6"/>
            <a:r>
              <a:rPr lang="en-US" dirty="0" smtClean="0"/>
              <a:t>Seventh level</a:t>
            </a:r>
          </a:p>
          <a:p>
            <a:pPr lvl="7"/>
            <a:r>
              <a:rPr lang="en-US" dirty="0" smtClean="0"/>
              <a:t>Eighth level</a:t>
            </a:r>
          </a:p>
          <a:p>
            <a:pPr lvl="8"/>
            <a:r>
              <a:rPr lang="en-US" dirty="0" smtClean="0"/>
              <a:t>Ninth level</a:t>
            </a:r>
            <a:endParaRPr dirty="0"/>
          </a:p>
        </p:txBody>
      </p:sp>
      <p:sp>
        <p:nvSpPr>
          <p:cNvPr id="5" name="Date Placeholder 4"/>
          <p:cNvSpPr>
            <a:spLocks noGrp="1"/>
          </p:cNvSpPr>
          <p:nvPr>
            <p:ph type="dt" sz="half" idx="10"/>
          </p:nvPr>
        </p:nvSpPr>
        <p:spPr/>
        <p:txBody>
          <a:bodyPr/>
          <a:lstStyle/>
          <a:p>
            <a:fld id="{D140825E-4A15-4D39-8176-1F07E904CB30}" type="datetimeFigureOut">
              <a:rPr lang="en-US" smtClean="0"/>
              <a:t>2/17/11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3E4AAA4-6363-4581-962D-1ACCC2D600C5}" type="slidenum">
              <a:rPr lang="en-US" smtClean="0"/>
              <a:t>‹#›</a:t>
            </a:fld>
            <a:endParaRPr lang="en-US"/>
          </a:p>
        </p:txBody>
      </p:sp>
      <p:sp>
        <p:nvSpPr>
          <p:cNvPr id="10" name="Content Placeholder 2"/>
          <p:cNvSpPr>
            <a:spLocks noGrp="1"/>
          </p:cNvSpPr>
          <p:nvPr>
            <p:ph sz="half" idx="13"/>
          </p:nvPr>
        </p:nvSpPr>
        <p:spPr>
          <a:xfrm>
            <a:off x="4710953" y="3991816"/>
            <a:ext cx="3657600" cy="2057400"/>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5"/>
            <a:r>
              <a:rPr lang="en-US" dirty="0" smtClean="0"/>
              <a:t>Sixth level</a:t>
            </a:r>
          </a:p>
          <a:p>
            <a:pPr lvl="6"/>
            <a:r>
              <a:rPr lang="en-US" dirty="0" smtClean="0"/>
              <a:t>Seventh level</a:t>
            </a:r>
          </a:p>
          <a:p>
            <a:pPr lvl="7"/>
            <a:r>
              <a:rPr lang="en-US" dirty="0" smtClean="0"/>
              <a:t>Eighth level</a:t>
            </a:r>
          </a:p>
          <a:p>
            <a:pPr lvl="8"/>
            <a:r>
              <a:rPr lang="en-US" dirty="0" smtClean="0"/>
              <a:t>Ninth level</a:t>
            </a:r>
          </a:p>
          <a:p>
            <a:pPr lvl="4"/>
            <a:endParaRPr dirty="0"/>
          </a:p>
        </p:txBody>
      </p:sp>
      <p:sp>
        <p:nvSpPr>
          <p:cNvPr id="11" name="Content Placeholder 2"/>
          <p:cNvSpPr>
            <a:spLocks noGrp="1"/>
          </p:cNvSpPr>
          <p:nvPr>
            <p:ph sz="half" idx="14"/>
          </p:nvPr>
        </p:nvSpPr>
        <p:spPr>
          <a:xfrm>
            <a:off x="779462" y="1828800"/>
            <a:ext cx="3657600" cy="4219575"/>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5"/>
            <a:r>
              <a:rPr lang="en-US" dirty="0" smtClean="0"/>
              <a:t>Sixth level</a:t>
            </a:r>
          </a:p>
          <a:p>
            <a:pPr lvl="6"/>
            <a:r>
              <a:rPr lang="en-US" dirty="0" smtClean="0"/>
              <a:t>Seventh level</a:t>
            </a:r>
          </a:p>
          <a:p>
            <a:pPr lvl="7"/>
            <a:r>
              <a:rPr lang="en-US" dirty="0" smtClean="0"/>
              <a:t>Eighth level</a:t>
            </a:r>
          </a:p>
          <a:p>
            <a:pPr lvl="8"/>
            <a:r>
              <a:rPr lang="en-US" dirty="0" smtClean="0"/>
              <a:t>Ninth level</a:t>
            </a:r>
            <a:endParaRPr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4 Content">
    <p:spTree>
      <p:nvGrpSpPr>
        <p:cNvPr id="1" name=""/>
        <p:cNvGrpSpPr/>
        <p:nvPr/>
      </p:nvGrpSpPr>
      <p:grpSpPr>
        <a:xfrm>
          <a:off x="0" y="0"/>
          <a:ext cx="0" cy="0"/>
          <a:chOff x="0" y="0"/>
          <a:chExt cx="0" cy="0"/>
        </a:xfrm>
      </p:grpSpPr>
      <p:pic>
        <p:nvPicPr>
          <p:cNvPr id="9" name="Picture 8" descr="Overlay-ContentSlides.png"/>
          <p:cNvPicPr>
            <a:picLocks noChangeAspect="1"/>
          </p:cNvPicPr>
          <p:nvPr/>
        </p:nvPicPr>
        <p:blipFill>
          <a:blip r:embed="rId2"/>
          <a:stretch>
            <a:fillRect/>
          </a:stretch>
        </p:blipFill>
        <p:spPr>
          <a:xfrm>
            <a:off x="150887" y="186645"/>
            <a:ext cx="8827266" cy="6483096"/>
          </a:xfrm>
          <a:prstGeom prst="rect">
            <a:avLst/>
          </a:prstGeom>
        </p:spPr>
      </p:pic>
      <p:sp>
        <p:nvSpPr>
          <p:cNvPr id="2" name="Title 1"/>
          <p:cNvSpPr>
            <a:spLocks noGrp="1"/>
          </p:cNvSpPr>
          <p:nvPr>
            <p:ph type="title"/>
          </p:nvPr>
        </p:nvSpPr>
        <p:spPr/>
        <p:txBody>
          <a:bodyPr/>
          <a:lstStyle/>
          <a:p>
            <a:r>
              <a:rPr lang="en-US" smtClean="0"/>
              <a:t>Click to edit Master title style</a:t>
            </a:r>
            <a:endParaRPr/>
          </a:p>
        </p:txBody>
      </p:sp>
      <p:sp>
        <p:nvSpPr>
          <p:cNvPr id="5" name="Date Placeholder 4"/>
          <p:cNvSpPr>
            <a:spLocks noGrp="1"/>
          </p:cNvSpPr>
          <p:nvPr>
            <p:ph type="dt" sz="half" idx="10"/>
          </p:nvPr>
        </p:nvSpPr>
        <p:spPr/>
        <p:txBody>
          <a:bodyPr/>
          <a:lstStyle/>
          <a:p>
            <a:fld id="{D140825E-4A15-4D39-8176-1F07E904CB30}" type="datetimeFigureOut">
              <a:rPr lang="en-US" smtClean="0"/>
              <a:t>2/17/11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3E4AAA4-6363-4581-962D-1ACCC2D600C5}" type="slidenum">
              <a:rPr lang="en-US" smtClean="0"/>
              <a:t>‹#›</a:t>
            </a:fld>
            <a:endParaRPr lang="en-US"/>
          </a:p>
        </p:txBody>
      </p:sp>
      <p:sp>
        <p:nvSpPr>
          <p:cNvPr id="12" name="Content Placeholder 2"/>
          <p:cNvSpPr>
            <a:spLocks noGrp="1"/>
          </p:cNvSpPr>
          <p:nvPr>
            <p:ph sz="half" idx="14"/>
          </p:nvPr>
        </p:nvSpPr>
        <p:spPr>
          <a:xfrm>
            <a:off x="779463" y="1828801"/>
            <a:ext cx="3657600" cy="2057400"/>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5"/>
            <a:r>
              <a:rPr lang="en-US" dirty="0" smtClean="0"/>
              <a:t>Sixth level</a:t>
            </a:r>
          </a:p>
          <a:p>
            <a:pPr lvl="6"/>
            <a:r>
              <a:rPr lang="en-US" dirty="0" smtClean="0"/>
              <a:t>Seventh level</a:t>
            </a:r>
          </a:p>
          <a:p>
            <a:pPr lvl="7"/>
            <a:r>
              <a:rPr lang="en-US" dirty="0" smtClean="0"/>
              <a:t>Eighth level</a:t>
            </a:r>
          </a:p>
          <a:p>
            <a:pPr lvl="8"/>
            <a:r>
              <a:rPr lang="en-US" dirty="0" smtClean="0"/>
              <a:t>Ninth level</a:t>
            </a:r>
            <a:endParaRPr dirty="0"/>
          </a:p>
        </p:txBody>
      </p:sp>
      <p:sp>
        <p:nvSpPr>
          <p:cNvPr id="13" name="Content Placeholder 2"/>
          <p:cNvSpPr>
            <a:spLocks noGrp="1"/>
          </p:cNvSpPr>
          <p:nvPr>
            <p:ph sz="half" idx="15"/>
          </p:nvPr>
        </p:nvSpPr>
        <p:spPr>
          <a:xfrm>
            <a:off x="779463" y="3991816"/>
            <a:ext cx="3657600" cy="2057400"/>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5"/>
            <a:r>
              <a:rPr lang="en-US" dirty="0" smtClean="0"/>
              <a:t>Sixth level</a:t>
            </a:r>
          </a:p>
          <a:p>
            <a:pPr lvl="6"/>
            <a:r>
              <a:rPr lang="en-US" dirty="0" smtClean="0"/>
              <a:t>Seventh level</a:t>
            </a:r>
          </a:p>
          <a:p>
            <a:pPr lvl="7"/>
            <a:r>
              <a:rPr lang="en-US" dirty="0" smtClean="0"/>
              <a:t>Eighth level</a:t>
            </a:r>
          </a:p>
          <a:p>
            <a:pPr lvl="8"/>
            <a:r>
              <a:rPr lang="en-US" dirty="0" smtClean="0"/>
              <a:t>Ninth level</a:t>
            </a:r>
          </a:p>
          <a:p>
            <a:pPr lvl="4"/>
            <a:endParaRPr dirty="0"/>
          </a:p>
        </p:txBody>
      </p:sp>
      <p:sp>
        <p:nvSpPr>
          <p:cNvPr id="14" name="Content Placeholder 2"/>
          <p:cNvSpPr>
            <a:spLocks noGrp="1"/>
          </p:cNvSpPr>
          <p:nvPr>
            <p:ph sz="half" idx="1"/>
          </p:nvPr>
        </p:nvSpPr>
        <p:spPr>
          <a:xfrm>
            <a:off x="4710953" y="1828801"/>
            <a:ext cx="3657600" cy="2057400"/>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5"/>
            <a:r>
              <a:rPr lang="en-US" dirty="0" smtClean="0"/>
              <a:t>Sixth level</a:t>
            </a:r>
          </a:p>
          <a:p>
            <a:pPr lvl="6"/>
            <a:r>
              <a:rPr lang="en-US" dirty="0" smtClean="0"/>
              <a:t>Seventh level</a:t>
            </a:r>
          </a:p>
          <a:p>
            <a:pPr lvl="7"/>
            <a:r>
              <a:rPr lang="en-US" dirty="0" smtClean="0"/>
              <a:t>Eighth level</a:t>
            </a:r>
          </a:p>
          <a:p>
            <a:pPr lvl="8"/>
            <a:r>
              <a:rPr lang="en-US" dirty="0" smtClean="0"/>
              <a:t>Ninth level</a:t>
            </a:r>
            <a:endParaRPr dirty="0"/>
          </a:p>
        </p:txBody>
      </p:sp>
      <p:sp>
        <p:nvSpPr>
          <p:cNvPr id="15" name="Content Placeholder 2"/>
          <p:cNvSpPr>
            <a:spLocks noGrp="1"/>
          </p:cNvSpPr>
          <p:nvPr>
            <p:ph sz="half" idx="13"/>
          </p:nvPr>
        </p:nvSpPr>
        <p:spPr>
          <a:xfrm>
            <a:off x="4710953" y="3991816"/>
            <a:ext cx="3657600" cy="2057400"/>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5"/>
            <a:r>
              <a:rPr lang="en-US" dirty="0" smtClean="0"/>
              <a:t>Sixth level</a:t>
            </a:r>
          </a:p>
          <a:p>
            <a:pPr lvl="6"/>
            <a:r>
              <a:rPr lang="en-US" dirty="0" smtClean="0"/>
              <a:t>Seventh level</a:t>
            </a:r>
          </a:p>
          <a:p>
            <a:pPr lvl="7"/>
            <a:r>
              <a:rPr lang="en-US" dirty="0" smtClean="0"/>
              <a:t>Eighth level</a:t>
            </a:r>
          </a:p>
          <a:p>
            <a:pPr lvl="8"/>
            <a:r>
              <a:rPr lang="en-US" dirty="0" smtClean="0"/>
              <a:t>Ninth level</a:t>
            </a:r>
            <a:endParaRPr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pic>
        <p:nvPicPr>
          <p:cNvPr id="6" name="Picture 5" descr="Overlay-ContentSlides.png"/>
          <p:cNvPicPr>
            <a:picLocks noChangeAspect="1"/>
          </p:cNvPicPr>
          <p:nvPr/>
        </p:nvPicPr>
        <p:blipFill>
          <a:blip r:embed="rId2"/>
          <a:stretch>
            <a:fillRect/>
          </a:stretch>
        </p:blipFill>
        <p:spPr>
          <a:xfrm>
            <a:off x="150887" y="186645"/>
            <a:ext cx="8827266" cy="6483096"/>
          </a:xfrm>
          <a:prstGeom prst="rect">
            <a:avLst/>
          </a:prstGeom>
        </p:spPr>
      </p:pic>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fld id="{D140825E-4A15-4D39-8176-1F07E904CB30}" type="datetimeFigureOut">
              <a:rPr lang="en-US" smtClean="0"/>
              <a:t>2/17/11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3E4AAA4-6363-4581-962D-1ACCC2D600C5}"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slideLayout" Target="../slideLayouts/slideLayout16.xml"/><Relationship Id="rId17"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 name="Round Diagonal Corner Rectangle 7"/>
          <p:cNvSpPr/>
          <p:nvPr/>
        </p:nvSpPr>
        <p:spPr>
          <a:xfrm>
            <a:off x="189707" y="189707"/>
            <a:ext cx="8764587" cy="6478587"/>
          </a:xfrm>
          <a:prstGeom prst="round2DiagRect">
            <a:avLst>
              <a:gd name="adj1" fmla="val 9416"/>
              <a:gd name="adj2" fmla="val 0"/>
            </a:avLst>
          </a:prstGeom>
          <a:gradFill>
            <a:gsLst>
              <a:gs pos="17000">
                <a:schemeClr val="bg2"/>
              </a:gs>
              <a:gs pos="100000">
                <a:schemeClr val="tx2"/>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Placeholder 1"/>
          <p:cNvSpPr>
            <a:spLocks noGrp="1"/>
          </p:cNvSpPr>
          <p:nvPr>
            <p:ph type="title"/>
          </p:nvPr>
        </p:nvSpPr>
        <p:spPr>
          <a:xfrm>
            <a:off x="779463" y="381000"/>
            <a:ext cx="7583487" cy="1044388"/>
          </a:xfrm>
          <a:prstGeom prst="rect">
            <a:avLst/>
          </a:prstGeom>
        </p:spPr>
        <p:txBody>
          <a:bodyPr vert="horz" lIns="91440" tIns="45720" rIns="91440" bIns="45720" rtlCol="0" anchor="b" anchorCtr="0">
            <a:noAutofit/>
          </a:bodyPr>
          <a:lstStyle/>
          <a:p>
            <a:r>
              <a:rPr lang="en-US" smtClean="0"/>
              <a:t>Click to edit Master title style</a:t>
            </a:r>
            <a:endParaRPr/>
          </a:p>
        </p:txBody>
      </p:sp>
      <p:sp>
        <p:nvSpPr>
          <p:cNvPr id="3" name="Text Placeholder 2"/>
          <p:cNvSpPr>
            <a:spLocks noGrp="1"/>
          </p:cNvSpPr>
          <p:nvPr>
            <p:ph type="body" idx="1"/>
          </p:nvPr>
        </p:nvSpPr>
        <p:spPr>
          <a:xfrm>
            <a:off x="779463" y="1828800"/>
            <a:ext cx="7583487" cy="4208930"/>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5"/>
            <a:r>
              <a:rPr lang="en-US" dirty="0" smtClean="0"/>
              <a:t>Sixth level</a:t>
            </a:r>
          </a:p>
          <a:p>
            <a:pPr lvl="6"/>
            <a:r>
              <a:rPr lang="en-US" dirty="0" smtClean="0"/>
              <a:t>Seventh level</a:t>
            </a:r>
          </a:p>
          <a:p>
            <a:pPr lvl="7"/>
            <a:r>
              <a:rPr lang="en-US" dirty="0" smtClean="0"/>
              <a:t>Eighth level</a:t>
            </a:r>
          </a:p>
          <a:p>
            <a:pPr lvl="8"/>
            <a:r>
              <a:rPr lang="en-US" dirty="0" smtClean="0"/>
              <a:t>Ninth level</a:t>
            </a:r>
            <a:endParaRPr dirty="0"/>
          </a:p>
        </p:txBody>
      </p:sp>
      <p:sp>
        <p:nvSpPr>
          <p:cNvPr id="4" name="Date Placeholder 3"/>
          <p:cNvSpPr>
            <a:spLocks noGrp="1"/>
          </p:cNvSpPr>
          <p:nvPr>
            <p:ph type="dt" sz="half" idx="2"/>
          </p:nvPr>
        </p:nvSpPr>
        <p:spPr>
          <a:xfrm>
            <a:off x="381000" y="6288741"/>
            <a:ext cx="1887537" cy="365125"/>
          </a:xfrm>
          <a:prstGeom prst="rect">
            <a:avLst/>
          </a:prstGeom>
        </p:spPr>
        <p:txBody>
          <a:bodyPr vert="horz" lIns="91440" tIns="45720" rIns="91440" bIns="45720" rtlCol="0" anchor="ctr"/>
          <a:lstStyle>
            <a:lvl1pPr algn="l">
              <a:defRPr sz="1200">
                <a:solidFill>
                  <a:schemeClr val="bg2"/>
                </a:solidFill>
              </a:defRPr>
            </a:lvl1pPr>
          </a:lstStyle>
          <a:p>
            <a:fld id="{D140825E-4A15-4D39-8176-1F07E904CB30}" type="datetimeFigureOut">
              <a:rPr lang="en-US" smtClean="0"/>
              <a:t>2/17/11</a:t>
            </a:fld>
            <a:endParaRPr lang="en-US"/>
          </a:p>
        </p:txBody>
      </p:sp>
      <p:sp>
        <p:nvSpPr>
          <p:cNvPr id="5" name="Footer Placeholder 4"/>
          <p:cNvSpPr>
            <a:spLocks noGrp="1"/>
          </p:cNvSpPr>
          <p:nvPr>
            <p:ph type="ftr" sz="quarter" idx="3"/>
          </p:nvPr>
        </p:nvSpPr>
        <p:spPr>
          <a:xfrm>
            <a:off x="3304615" y="6288741"/>
            <a:ext cx="5238750" cy="365125"/>
          </a:xfrm>
          <a:prstGeom prst="rect">
            <a:avLst/>
          </a:prstGeom>
        </p:spPr>
        <p:txBody>
          <a:bodyPr vert="horz" lIns="91440" tIns="45720" rIns="91440" bIns="45720" rtlCol="0" anchor="ctr"/>
          <a:lstStyle>
            <a:lvl1pPr algn="r">
              <a:defRPr sz="1200">
                <a:solidFill>
                  <a:schemeClr val="bg2"/>
                </a:solidFill>
              </a:defRPr>
            </a:lvl1pPr>
          </a:lstStyle>
          <a:p>
            <a:endParaRPr lang="en-US"/>
          </a:p>
        </p:txBody>
      </p:sp>
      <p:sp>
        <p:nvSpPr>
          <p:cNvPr id="6" name="Slide Number Placeholder 5"/>
          <p:cNvSpPr>
            <a:spLocks noGrp="1"/>
          </p:cNvSpPr>
          <p:nvPr>
            <p:ph type="sldNum" sz="quarter" idx="4"/>
          </p:nvPr>
        </p:nvSpPr>
        <p:spPr>
          <a:xfrm>
            <a:off x="8404411" y="219635"/>
            <a:ext cx="493059" cy="365125"/>
          </a:xfrm>
          <a:prstGeom prst="rect">
            <a:avLst/>
          </a:prstGeom>
        </p:spPr>
        <p:txBody>
          <a:bodyPr vert="horz" lIns="91440" tIns="45720" rIns="91440" bIns="45720" rtlCol="0" anchor="ctr"/>
          <a:lstStyle>
            <a:lvl1pPr algn="r">
              <a:defRPr sz="1200">
                <a:solidFill>
                  <a:schemeClr val="tx2"/>
                </a:solidFill>
              </a:defRPr>
            </a:lvl1pPr>
          </a:lstStyle>
          <a:p>
            <a:fld id="{93E4AAA4-6363-4581-962D-1ACCC2D600C5}"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Lst>
  <p:txStyles>
    <p:titleStyle>
      <a:lvl1pPr algn="l" defTabSz="914400" rtl="0" eaLnBrk="1" latinLnBrk="0" hangingPunct="1">
        <a:spcBef>
          <a:spcPct val="0"/>
        </a:spcBef>
        <a:buNone/>
        <a:defRPr sz="3800" kern="1200">
          <a:solidFill>
            <a:schemeClr val="bg1"/>
          </a:solidFill>
          <a:latin typeface="+mj-lt"/>
          <a:ea typeface="+mj-ea"/>
          <a:cs typeface="+mj-cs"/>
        </a:defRPr>
      </a:lvl1pPr>
    </p:titleStyle>
    <p:bodyStyle>
      <a:lvl1pPr marL="282575" indent="-282575" algn="l" defTabSz="914400" rtl="0" eaLnBrk="1" latinLnBrk="0" hangingPunct="1">
        <a:spcBef>
          <a:spcPts val="2000"/>
        </a:spcBef>
        <a:buFont typeface="Wingdings 2" pitchFamily="18" charset="2"/>
        <a:buChar char=""/>
        <a:defRPr sz="2200" kern="1200">
          <a:solidFill>
            <a:schemeClr val="bg1"/>
          </a:solidFill>
          <a:latin typeface="+mn-lt"/>
          <a:ea typeface="+mn-ea"/>
          <a:cs typeface="+mn-cs"/>
        </a:defRPr>
      </a:lvl1pPr>
      <a:lvl2pPr marL="577850" indent="-295275" algn="l" defTabSz="914400" rtl="0" eaLnBrk="1" latinLnBrk="0" hangingPunct="1">
        <a:spcBef>
          <a:spcPts val="600"/>
        </a:spcBef>
        <a:buFont typeface="Wingdings 2" pitchFamily="18" charset="2"/>
        <a:buChar char=""/>
        <a:defRPr sz="2000" kern="1200">
          <a:solidFill>
            <a:schemeClr val="bg1"/>
          </a:solidFill>
          <a:latin typeface="+mn-lt"/>
          <a:ea typeface="+mn-ea"/>
          <a:cs typeface="+mn-cs"/>
        </a:defRPr>
      </a:lvl2pPr>
      <a:lvl3pPr marL="860425" indent="-282575" algn="l" defTabSz="914400" rtl="0" eaLnBrk="1" latinLnBrk="0" hangingPunct="1">
        <a:spcBef>
          <a:spcPts val="600"/>
        </a:spcBef>
        <a:buFont typeface="Wingdings 2" pitchFamily="18" charset="2"/>
        <a:buChar char=""/>
        <a:defRPr sz="1800" kern="1200">
          <a:solidFill>
            <a:schemeClr val="bg1"/>
          </a:solidFill>
          <a:latin typeface="+mn-lt"/>
          <a:ea typeface="+mn-ea"/>
          <a:cs typeface="+mn-cs"/>
        </a:defRPr>
      </a:lvl3pPr>
      <a:lvl4pPr marL="1143000" indent="-282575" algn="l" defTabSz="914400" rtl="0" eaLnBrk="1" latinLnBrk="0" hangingPunct="1">
        <a:spcBef>
          <a:spcPts val="600"/>
        </a:spcBef>
        <a:buFont typeface="Wingdings 2" pitchFamily="18" charset="2"/>
        <a:buChar char=""/>
        <a:defRPr sz="1800" kern="1200">
          <a:solidFill>
            <a:schemeClr val="bg1"/>
          </a:solidFill>
          <a:latin typeface="+mn-lt"/>
          <a:ea typeface="+mn-ea"/>
          <a:cs typeface="+mn-cs"/>
        </a:defRPr>
      </a:lvl4pPr>
      <a:lvl5pPr marL="1425575" indent="-282575" algn="l" defTabSz="914400" rtl="0" eaLnBrk="1" latinLnBrk="0" hangingPunct="1">
        <a:spcBef>
          <a:spcPts val="600"/>
        </a:spcBef>
        <a:buFont typeface="Wingdings 2" pitchFamily="18" charset="2"/>
        <a:buChar char=""/>
        <a:defRPr sz="1800" kern="1200">
          <a:solidFill>
            <a:schemeClr val="bg1"/>
          </a:solidFill>
          <a:latin typeface="+mn-lt"/>
          <a:ea typeface="+mn-ea"/>
          <a:cs typeface="+mn-cs"/>
        </a:defRPr>
      </a:lvl5pPr>
      <a:lvl6pPr marL="1711325" indent="-288925" algn="l" defTabSz="914400" rtl="0" eaLnBrk="1" latinLnBrk="0" hangingPunct="1">
        <a:spcBef>
          <a:spcPct val="20000"/>
        </a:spcBef>
        <a:buFont typeface="Wingdings 2" pitchFamily="18" charset="2"/>
        <a:buChar char=""/>
        <a:defRPr lang="en-US" sz="1800" kern="1200" dirty="0" smtClean="0">
          <a:solidFill>
            <a:schemeClr val="bg1"/>
          </a:solidFill>
          <a:latin typeface="+mn-lt"/>
          <a:ea typeface="+mn-ea"/>
          <a:cs typeface="+mn-cs"/>
        </a:defRPr>
      </a:lvl6pPr>
      <a:lvl7pPr marL="2000250" indent="-288925" algn="l" defTabSz="914400" rtl="0" eaLnBrk="1" latinLnBrk="0" hangingPunct="1">
        <a:spcBef>
          <a:spcPct val="20000"/>
        </a:spcBef>
        <a:buFont typeface="Wingdings 2" pitchFamily="18" charset="2"/>
        <a:buChar char=""/>
        <a:defRPr lang="en-US" sz="1800" kern="1200" dirty="0" smtClean="0">
          <a:solidFill>
            <a:schemeClr val="bg1"/>
          </a:solidFill>
          <a:latin typeface="+mn-lt"/>
          <a:ea typeface="+mn-ea"/>
          <a:cs typeface="+mn-cs"/>
        </a:defRPr>
      </a:lvl7pPr>
      <a:lvl8pPr marL="2290763" indent="-288925" algn="l" defTabSz="914400" rtl="0" eaLnBrk="1" latinLnBrk="0" hangingPunct="1">
        <a:spcBef>
          <a:spcPct val="20000"/>
        </a:spcBef>
        <a:buFont typeface="Wingdings 2" pitchFamily="18" charset="2"/>
        <a:buChar char=""/>
        <a:defRPr lang="en-US" sz="1800" kern="1200" dirty="0" smtClean="0">
          <a:solidFill>
            <a:schemeClr val="bg1"/>
          </a:solidFill>
          <a:latin typeface="+mn-lt"/>
          <a:ea typeface="+mn-ea"/>
          <a:cs typeface="+mn-cs"/>
        </a:defRPr>
      </a:lvl8pPr>
      <a:lvl9pPr marL="2571750" indent="-288925" algn="l" defTabSz="914400" rtl="0" eaLnBrk="1" latinLnBrk="0" hangingPunct="1">
        <a:spcBef>
          <a:spcPct val="20000"/>
        </a:spcBef>
        <a:buFont typeface="Wingdings 2" pitchFamily="18" charset="2"/>
        <a:buChar char=""/>
        <a:defRPr lang="en-US" sz="1800" kern="1200" dirty="0">
          <a:solidFill>
            <a:schemeClr val="bg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9.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0.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1.png"/></Relationships>
</file>

<file path=ppt/slides/_rels/slide5.xml.rels><?xml version="1.0" encoding="UTF-8" standalone="yes"?>
<Relationships xmlns="http://schemas.openxmlformats.org/package/2006/relationships"><Relationship Id="rId3" Type="http://schemas.openxmlformats.org/officeDocument/2006/relationships/image" Target="../media/image13.png"/><Relationship Id="rId4" Type="http://schemas.openxmlformats.org/officeDocument/2006/relationships/image" Target="../media/image14.png"/><Relationship Id="rId1" Type="http://schemas.openxmlformats.org/officeDocument/2006/relationships/slideLayout" Target="../slideLayouts/slideLayout2.xml"/><Relationship Id="rId2" Type="http://schemas.openxmlformats.org/officeDocument/2006/relationships/image" Target="../media/image12.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6.png"/><Relationship Id="rId4" Type="http://schemas.openxmlformats.org/officeDocument/2006/relationships/image" Target="../media/image17.png"/><Relationship Id="rId5" Type="http://schemas.openxmlformats.org/officeDocument/2006/relationships/image" Target="../media/image18.png"/><Relationship Id="rId1" Type="http://schemas.openxmlformats.org/officeDocument/2006/relationships/slideLayout" Target="../slideLayouts/slideLayout2.xml"/><Relationship Id="rId2" Type="http://schemas.openxmlformats.org/officeDocument/2006/relationships/image" Target="../media/image1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Indigenous Tribes of the Amazon Rainforest</a:t>
            </a:r>
            <a:endParaRPr lang="en-US" dirty="0"/>
          </a:p>
        </p:txBody>
      </p:sp>
      <p:sp>
        <p:nvSpPr>
          <p:cNvPr id="3" name="Subtitle 2"/>
          <p:cNvSpPr>
            <a:spLocks noGrp="1"/>
          </p:cNvSpPr>
          <p:nvPr>
            <p:ph type="subTitle" idx="1"/>
          </p:nvPr>
        </p:nvSpPr>
        <p:spPr/>
        <p:txBody>
          <a:bodyPr/>
          <a:lstStyle/>
          <a:p>
            <a:r>
              <a:rPr lang="en-US" dirty="0" smtClean="0"/>
              <a:t>Tessa Erickson-Thoemke</a:t>
            </a:r>
            <a:endParaRPr lang="en-US" dirty="0"/>
          </a:p>
        </p:txBody>
      </p:sp>
      <p:pic>
        <p:nvPicPr>
          <p:cNvPr id="4" name="Picture 3"/>
          <p:cNvPicPr>
            <a:picLocks noChangeAspect="1"/>
          </p:cNvPicPr>
          <p:nvPr/>
        </p:nvPicPr>
        <p:blipFill>
          <a:blip r:embed="rId2"/>
          <a:stretch>
            <a:fillRect/>
          </a:stretch>
        </p:blipFill>
        <p:spPr>
          <a:xfrm>
            <a:off x="1600200" y="3543442"/>
            <a:ext cx="1591065" cy="2580106"/>
          </a:xfrm>
          <a:prstGeom prst="rect">
            <a:avLst/>
          </a:prstGeom>
        </p:spPr>
      </p:pic>
    </p:spTree>
    <p:extLst>
      <p:ext uri="{BB962C8B-B14F-4D97-AF65-F5344CB8AC3E}">
        <p14:creationId xmlns:p14="http://schemas.microsoft.com/office/powerpoint/2010/main" val="1574039709"/>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Tribes</a:t>
            </a:r>
            <a:endParaRPr lang="en-US" dirty="0"/>
          </a:p>
        </p:txBody>
      </p:sp>
      <p:sp>
        <p:nvSpPr>
          <p:cNvPr id="3" name="Content Placeholder 2"/>
          <p:cNvSpPr>
            <a:spLocks noGrp="1"/>
          </p:cNvSpPr>
          <p:nvPr>
            <p:ph idx="1"/>
          </p:nvPr>
        </p:nvSpPr>
        <p:spPr/>
        <p:txBody>
          <a:bodyPr>
            <a:normAutofit fontScale="92500"/>
          </a:bodyPr>
          <a:lstStyle/>
          <a:p>
            <a:r>
              <a:rPr lang="en-US" dirty="0" smtClean="0"/>
              <a:t>There are over 200 different indigenous                                tribes in the Amazon Rainforest.</a:t>
            </a:r>
          </a:p>
          <a:p>
            <a:r>
              <a:rPr lang="en-US" dirty="0" smtClean="0"/>
              <a:t>Each group speaks a version of their own language. There are about 180 different languages spoken in the Amazon alone. </a:t>
            </a:r>
          </a:p>
          <a:p>
            <a:r>
              <a:rPr lang="en-US" dirty="0" smtClean="0"/>
              <a:t>About 50 of these tribes keep away from the “outsides”. They wish to be left alone and they don’t allow visitors to come. </a:t>
            </a:r>
          </a:p>
          <a:p>
            <a:r>
              <a:rPr lang="en-US" dirty="0" smtClean="0"/>
              <a:t>Some groups are nomads and do not settle in one place for very long. </a:t>
            </a:r>
          </a:p>
          <a:p>
            <a:r>
              <a:rPr lang="en-US" dirty="0" smtClean="0"/>
              <a:t>Other groups might stay in one area for centuries.</a:t>
            </a:r>
          </a:p>
        </p:txBody>
      </p:sp>
      <p:pic>
        <p:nvPicPr>
          <p:cNvPr id="4" name="Picture 3"/>
          <p:cNvPicPr>
            <a:picLocks noChangeAspect="1"/>
          </p:cNvPicPr>
          <p:nvPr/>
        </p:nvPicPr>
        <p:blipFill>
          <a:blip r:embed="rId2"/>
          <a:stretch>
            <a:fillRect/>
          </a:stretch>
        </p:blipFill>
        <p:spPr>
          <a:xfrm>
            <a:off x="5836318" y="514684"/>
            <a:ext cx="2826411" cy="2112210"/>
          </a:xfrm>
          <a:prstGeom prst="rect">
            <a:avLst/>
          </a:prstGeom>
        </p:spPr>
      </p:pic>
    </p:spTree>
    <p:extLst>
      <p:ext uri="{BB962C8B-B14F-4D97-AF65-F5344CB8AC3E}">
        <p14:creationId xmlns:p14="http://schemas.microsoft.com/office/powerpoint/2010/main" val="1621799219"/>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History</a:t>
            </a:r>
            <a:endParaRPr lang="en-US" dirty="0"/>
          </a:p>
        </p:txBody>
      </p:sp>
      <p:sp>
        <p:nvSpPr>
          <p:cNvPr id="3" name="Content Placeholder 2"/>
          <p:cNvSpPr>
            <a:spLocks noGrp="1"/>
          </p:cNvSpPr>
          <p:nvPr>
            <p:ph idx="1"/>
          </p:nvPr>
        </p:nvSpPr>
        <p:spPr/>
        <p:txBody>
          <a:bodyPr/>
          <a:lstStyle/>
          <a:p>
            <a:r>
              <a:rPr lang="en-US" dirty="0" smtClean="0"/>
              <a:t>The indigenous tribes in all of South America have disappeared or been torn apart by the colonization process, alcohol, forced labor, disease, and war.</a:t>
            </a:r>
          </a:p>
          <a:p>
            <a:r>
              <a:rPr lang="en-US" dirty="0" smtClean="0"/>
              <a:t>The Amazon Rainforest was a giant refugee for these people for a long period of time. </a:t>
            </a:r>
          </a:p>
          <a:p>
            <a:r>
              <a:rPr lang="en-US" dirty="0" smtClean="0"/>
              <a:t>This rainforest remained untouched by the western culture until the first half of the last century. </a:t>
            </a:r>
          </a:p>
          <a:p>
            <a:r>
              <a:rPr lang="en-US" dirty="0" smtClean="0"/>
              <a:t>This is why so many tribes live in the Amazon.</a:t>
            </a:r>
            <a:endParaRPr lang="en-US" dirty="0"/>
          </a:p>
        </p:txBody>
      </p:sp>
    </p:spTree>
    <p:extLst>
      <p:ext uri="{BB962C8B-B14F-4D97-AF65-F5344CB8AC3E}">
        <p14:creationId xmlns:p14="http://schemas.microsoft.com/office/powerpoint/2010/main" val="232126483"/>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Kuarup</a:t>
            </a:r>
            <a:endParaRPr lang="en-US" dirty="0"/>
          </a:p>
        </p:txBody>
      </p:sp>
      <p:sp>
        <p:nvSpPr>
          <p:cNvPr id="3" name="Content Placeholder 2"/>
          <p:cNvSpPr>
            <a:spLocks noGrp="1"/>
          </p:cNvSpPr>
          <p:nvPr>
            <p:ph idx="1"/>
          </p:nvPr>
        </p:nvSpPr>
        <p:spPr/>
        <p:txBody>
          <a:bodyPr>
            <a:normAutofit fontScale="92500"/>
          </a:bodyPr>
          <a:lstStyle/>
          <a:p>
            <a:r>
              <a:rPr lang="en-US" dirty="0" smtClean="0"/>
              <a:t>Kuarup is the biggest indigenous                                        festival in the world. </a:t>
            </a:r>
          </a:p>
          <a:p>
            <a:r>
              <a:rPr lang="en-US" dirty="0"/>
              <a:t> </a:t>
            </a:r>
            <a:r>
              <a:rPr lang="en-US" dirty="0" smtClean="0"/>
              <a:t>It happens annually and                                                             takes place in July or August.</a:t>
            </a:r>
          </a:p>
          <a:p>
            <a:r>
              <a:rPr lang="en-US" dirty="0" smtClean="0"/>
              <a:t>This festival brings many different tribes together to honor their dead and celebrate. </a:t>
            </a:r>
          </a:p>
          <a:p>
            <a:r>
              <a:rPr lang="en-US" dirty="0" smtClean="0"/>
              <a:t>It is a huge demonstration of indigenous dance, music, rituals and food. </a:t>
            </a:r>
          </a:p>
          <a:p>
            <a:r>
              <a:rPr lang="en-US" dirty="0" smtClean="0"/>
              <a:t>Kuarup can occasionally be seen by outsiders, but not often. It depends on the mood and willingness of the tribe leaders.</a:t>
            </a:r>
            <a:endParaRPr lang="en-US" dirty="0"/>
          </a:p>
        </p:txBody>
      </p:sp>
      <p:pic>
        <p:nvPicPr>
          <p:cNvPr id="4" name="Picture 3"/>
          <p:cNvPicPr>
            <a:picLocks noChangeAspect="1"/>
          </p:cNvPicPr>
          <p:nvPr/>
        </p:nvPicPr>
        <p:blipFill>
          <a:blip r:embed="rId2"/>
          <a:stretch>
            <a:fillRect/>
          </a:stretch>
        </p:blipFill>
        <p:spPr>
          <a:xfrm>
            <a:off x="5099050" y="839207"/>
            <a:ext cx="3263900" cy="2489200"/>
          </a:xfrm>
          <a:prstGeom prst="rect">
            <a:avLst/>
          </a:prstGeom>
        </p:spPr>
      </p:pic>
    </p:spTree>
    <p:extLst>
      <p:ext uri="{BB962C8B-B14F-4D97-AF65-F5344CB8AC3E}">
        <p14:creationId xmlns:p14="http://schemas.microsoft.com/office/powerpoint/2010/main" val="3741984444"/>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770466" y="618067"/>
            <a:ext cx="3168060" cy="2108200"/>
          </a:xfrm>
          <a:prstGeom prst="rect">
            <a:avLst/>
          </a:prstGeom>
        </p:spPr>
      </p:pic>
      <p:pic>
        <p:nvPicPr>
          <p:cNvPr id="5" name="Picture 4"/>
          <p:cNvPicPr>
            <a:picLocks noChangeAspect="1"/>
          </p:cNvPicPr>
          <p:nvPr/>
        </p:nvPicPr>
        <p:blipFill>
          <a:blip r:embed="rId3"/>
          <a:stretch>
            <a:fillRect/>
          </a:stretch>
        </p:blipFill>
        <p:spPr>
          <a:xfrm>
            <a:off x="5120910" y="2395746"/>
            <a:ext cx="2837635" cy="2098328"/>
          </a:xfrm>
          <a:prstGeom prst="rect">
            <a:avLst/>
          </a:prstGeom>
        </p:spPr>
      </p:pic>
      <p:pic>
        <p:nvPicPr>
          <p:cNvPr id="6" name="Picture 5"/>
          <p:cNvPicPr>
            <a:picLocks noChangeAspect="1"/>
          </p:cNvPicPr>
          <p:nvPr/>
        </p:nvPicPr>
        <p:blipFill>
          <a:blip r:embed="rId4"/>
          <a:stretch>
            <a:fillRect/>
          </a:stretch>
        </p:blipFill>
        <p:spPr>
          <a:xfrm>
            <a:off x="932605" y="3172883"/>
            <a:ext cx="3492500" cy="2324100"/>
          </a:xfrm>
          <a:prstGeom prst="rect">
            <a:avLst/>
          </a:prstGeom>
        </p:spPr>
      </p:pic>
      <p:sp>
        <p:nvSpPr>
          <p:cNvPr id="7" name="TextBox 6"/>
          <p:cNvSpPr txBox="1"/>
          <p:nvPr/>
        </p:nvSpPr>
        <p:spPr>
          <a:xfrm>
            <a:off x="4134559" y="1071762"/>
            <a:ext cx="3752205" cy="369332"/>
          </a:xfrm>
          <a:prstGeom prst="rect">
            <a:avLst/>
          </a:prstGeom>
          <a:noFill/>
        </p:spPr>
        <p:txBody>
          <a:bodyPr wrap="square" rtlCol="0">
            <a:spAutoFit/>
          </a:bodyPr>
          <a:lstStyle/>
          <a:p>
            <a:r>
              <a:rPr lang="en-US" dirty="0" smtClean="0">
                <a:sym typeface="Wingdings"/>
              </a:rPr>
              <a:t></a:t>
            </a:r>
            <a:r>
              <a:rPr lang="en-US" dirty="0" smtClean="0"/>
              <a:t>These totems honor the dead. </a:t>
            </a:r>
            <a:endParaRPr lang="en-US" dirty="0"/>
          </a:p>
        </p:txBody>
      </p:sp>
      <p:sp>
        <p:nvSpPr>
          <p:cNvPr id="8" name="TextBox 7"/>
          <p:cNvSpPr txBox="1"/>
          <p:nvPr/>
        </p:nvSpPr>
        <p:spPr>
          <a:xfrm>
            <a:off x="5120910" y="4647431"/>
            <a:ext cx="2765854" cy="646331"/>
          </a:xfrm>
          <a:prstGeom prst="rect">
            <a:avLst/>
          </a:prstGeom>
          <a:noFill/>
        </p:spPr>
        <p:txBody>
          <a:bodyPr wrap="square" rtlCol="0">
            <a:spAutoFit/>
          </a:bodyPr>
          <a:lstStyle/>
          <a:p>
            <a:r>
              <a:rPr lang="en-US" dirty="0" smtClean="0"/>
              <a:t>Instruments being played at the festival.</a:t>
            </a:r>
            <a:endParaRPr lang="en-US" dirty="0"/>
          </a:p>
        </p:txBody>
      </p:sp>
      <p:sp>
        <p:nvSpPr>
          <p:cNvPr id="9" name="TextBox 8"/>
          <p:cNvSpPr txBox="1"/>
          <p:nvPr/>
        </p:nvSpPr>
        <p:spPr>
          <a:xfrm>
            <a:off x="1824070" y="5732702"/>
            <a:ext cx="1783536" cy="369332"/>
          </a:xfrm>
          <a:prstGeom prst="rect">
            <a:avLst/>
          </a:prstGeom>
          <a:noFill/>
        </p:spPr>
        <p:txBody>
          <a:bodyPr wrap="square" rtlCol="0">
            <a:spAutoFit/>
          </a:bodyPr>
          <a:lstStyle/>
          <a:p>
            <a:r>
              <a:rPr lang="en-US" dirty="0" smtClean="0"/>
              <a:t>Dances</a:t>
            </a:r>
            <a:endParaRPr lang="en-US" dirty="0"/>
          </a:p>
        </p:txBody>
      </p:sp>
    </p:spTree>
    <p:extLst>
      <p:ext uri="{BB962C8B-B14F-4D97-AF65-F5344CB8AC3E}">
        <p14:creationId xmlns:p14="http://schemas.microsoft.com/office/powerpoint/2010/main" val="2696920548"/>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Facts</a:t>
            </a:r>
            <a:endParaRPr lang="en-US" dirty="0"/>
          </a:p>
        </p:txBody>
      </p:sp>
      <p:sp>
        <p:nvSpPr>
          <p:cNvPr id="3" name="Content Placeholder 2"/>
          <p:cNvSpPr>
            <a:spLocks noGrp="1"/>
          </p:cNvSpPr>
          <p:nvPr>
            <p:ph idx="1"/>
          </p:nvPr>
        </p:nvSpPr>
        <p:spPr/>
        <p:txBody>
          <a:bodyPr>
            <a:normAutofit lnSpcReduction="10000"/>
          </a:bodyPr>
          <a:lstStyle/>
          <a:p>
            <a:r>
              <a:rPr lang="en-US" dirty="0" smtClean="0"/>
              <a:t>The sizes of the tribes are very different. There could be one tribe of over 2000 people, and another of less than 300.</a:t>
            </a:r>
          </a:p>
          <a:p>
            <a:r>
              <a:rPr lang="en-US" dirty="0" smtClean="0"/>
              <a:t>The numbers of these tribes is actually increasing. This means that the people are able to live in their separated lands after being destroyed for the past five centuries.</a:t>
            </a:r>
          </a:p>
          <a:p>
            <a:r>
              <a:rPr lang="en-US" dirty="0" smtClean="0"/>
              <a:t>The tribes that do not wish to interact with the outsiders have to keep moving deeper and deeper into the Amazon as the outsiders move closer. Very little is known about these tribes. </a:t>
            </a:r>
          </a:p>
          <a:p>
            <a:endParaRPr lang="en-US" dirty="0"/>
          </a:p>
        </p:txBody>
      </p:sp>
    </p:spTree>
    <p:extLst>
      <p:ext uri="{BB962C8B-B14F-4D97-AF65-F5344CB8AC3E}">
        <p14:creationId xmlns:p14="http://schemas.microsoft.com/office/powerpoint/2010/main" val="1814797718"/>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srcRect t="10528" b="10528"/>
          <a:stretch>
            <a:fillRect/>
          </a:stretch>
        </p:blipFill>
        <p:spPr>
          <a:xfrm>
            <a:off x="671371" y="576908"/>
            <a:ext cx="3637873" cy="2019065"/>
          </a:xfrm>
        </p:spPr>
      </p:pic>
      <p:sp>
        <p:nvSpPr>
          <p:cNvPr id="5" name="TextBox 4"/>
          <p:cNvSpPr txBox="1"/>
          <p:nvPr/>
        </p:nvSpPr>
        <p:spPr>
          <a:xfrm>
            <a:off x="4454629" y="750478"/>
            <a:ext cx="3637873" cy="923330"/>
          </a:xfrm>
          <a:prstGeom prst="rect">
            <a:avLst/>
          </a:prstGeom>
          <a:noFill/>
        </p:spPr>
        <p:txBody>
          <a:bodyPr wrap="square" rtlCol="0">
            <a:spAutoFit/>
          </a:bodyPr>
          <a:lstStyle/>
          <a:p>
            <a:r>
              <a:rPr lang="en-US" dirty="0" smtClean="0">
                <a:sym typeface="Wingdings"/>
              </a:rPr>
              <a:t></a:t>
            </a:r>
            <a:r>
              <a:rPr lang="en-US" dirty="0" smtClean="0"/>
              <a:t>These men have feather headdresses on, and their bodies are painted for the big festival.</a:t>
            </a:r>
            <a:endParaRPr lang="en-US" dirty="0"/>
          </a:p>
        </p:txBody>
      </p:sp>
      <p:pic>
        <p:nvPicPr>
          <p:cNvPr id="7" name="Picture 6"/>
          <p:cNvPicPr>
            <a:picLocks noChangeAspect="1"/>
          </p:cNvPicPr>
          <p:nvPr/>
        </p:nvPicPr>
        <p:blipFill>
          <a:blip r:embed="rId3"/>
          <a:stretch>
            <a:fillRect/>
          </a:stretch>
        </p:blipFill>
        <p:spPr>
          <a:xfrm>
            <a:off x="5544730" y="1673808"/>
            <a:ext cx="3209842" cy="2136004"/>
          </a:xfrm>
          <a:prstGeom prst="rect">
            <a:avLst/>
          </a:prstGeom>
        </p:spPr>
      </p:pic>
      <p:sp>
        <p:nvSpPr>
          <p:cNvPr id="8" name="TextBox 7"/>
          <p:cNvSpPr txBox="1"/>
          <p:nvPr/>
        </p:nvSpPr>
        <p:spPr>
          <a:xfrm>
            <a:off x="4309244" y="2418268"/>
            <a:ext cx="1644975" cy="1200329"/>
          </a:xfrm>
          <a:prstGeom prst="rect">
            <a:avLst/>
          </a:prstGeom>
          <a:noFill/>
        </p:spPr>
        <p:txBody>
          <a:bodyPr wrap="square" rtlCol="0">
            <a:spAutoFit/>
          </a:bodyPr>
          <a:lstStyle/>
          <a:p>
            <a:r>
              <a:rPr lang="en-US" dirty="0" smtClean="0"/>
              <a:t>They are a part of the         Yamomami tribe. </a:t>
            </a:r>
            <a:r>
              <a:rPr lang="en-US" dirty="0" smtClean="0">
                <a:sym typeface="Wingdings"/>
              </a:rPr>
              <a:t></a:t>
            </a:r>
            <a:endParaRPr lang="en-US" dirty="0"/>
          </a:p>
        </p:txBody>
      </p:sp>
      <p:pic>
        <p:nvPicPr>
          <p:cNvPr id="9" name="Picture 8"/>
          <p:cNvPicPr>
            <a:picLocks noChangeAspect="1"/>
          </p:cNvPicPr>
          <p:nvPr/>
        </p:nvPicPr>
        <p:blipFill>
          <a:blip r:embed="rId4"/>
          <a:stretch>
            <a:fillRect/>
          </a:stretch>
        </p:blipFill>
        <p:spPr>
          <a:xfrm>
            <a:off x="671371" y="3011502"/>
            <a:ext cx="3454400" cy="2349500"/>
          </a:xfrm>
          <a:prstGeom prst="rect">
            <a:avLst/>
          </a:prstGeom>
        </p:spPr>
      </p:pic>
      <p:sp>
        <p:nvSpPr>
          <p:cNvPr id="11" name="TextBox 10"/>
          <p:cNvSpPr txBox="1"/>
          <p:nvPr/>
        </p:nvSpPr>
        <p:spPr>
          <a:xfrm>
            <a:off x="1478088" y="2649101"/>
            <a:ext cx="1800493" cy="369332"/>
          </a:xfrm>
          <a:prstGeom prst="rect">
            <a:avLst/>
          </a:prstGeom>
          <a:noFill/>
        </p:spPr>
        <p:txBody>
          <a:bodyPr wrap="none" rtlCol="0">
            <a:spAutoFit/>
          </a:bodyPr>
          <a:lstStyle/>
          <a:p>
            <a:r>
              <a:rPr lang="en-US" dirty="0" smtClean="0"/>
              <a:t>Brazilian family</a:t>
            </a:r>
            <a:endParaRPr lang="en-US" dirty="0"/>
          </a:p>
        </p:txBody>
      </p:sp>
      <p:pic>
        <p:nvPicPr>
          <p:cNvPr id="12" name="Picture 11"/>
          <p:cNvPicPr>
            <a:picLocks noChangeAspect="1"/>
          </p:cNvPicPr>
          <p:nvPr/>
        </p:nvPicPr>
        <p:blipFill>
          <a:blip r:embed="rId5"/>
          <a:stretch>
            <a:fillRect/>
          </a:stretch>
        </p:blipFill>
        <p:spPr>
          <a:xfrm>
            <a:off x="4963487" y="3995817"/>
            <a:ext cx="3416300" cy="2374900"/>
          </a:xfrm>
          <a:prstGeom prst="rect">
            <a:avLst/>
          </a:prstGeom>
        </p:spPr>
      </p:pic>
      <p:sp>
        <p:nvSpPr>
          <p:cNvPr id="13" name="TextBox 12"/>
          <p:cNvSpPr txBox="1"/>
          <p:nvPr/>
        </p:nvSpPr>
        <p:spPr>
          <a:xfrm>
            <a:off x="264374" y="5361002"/>
            <a:ext cx="4880529" cy="1200329"/>
          </a:xfrm>
          <a:prstGeom prst="rect">
            <a:avLst/>
          </a:prstGeom>
          <a:noFill/>
        </p:spPr>
        <p:txBody>
          <a:bodyPr wrap="square" rtlCol="0">
            <a:spAutoFit/>
          </a:bodyPr>
          <a:lstStyle/>
          <a:p>
            <a:r>
              <a:rPr lang="en-US" dirty="0" smtClean="0"/>
              <a:t>This Amazon tribe has very limited contact with the outside world. They are one of the few groups that do not wish to live with the outsiders. </a:t>
            </a:r>
            <a:r>
              <a:rPr lang="en-US" dirty="0" smtClean="0">
                <a:sym typeface="Wingdings"/>
              </a:rPr>
              <a:t></a:t>
            </a:r>
            <a:endParaRPr lang="en-US" dirty="0"/>
          </a:p>
        </p:txBody>
      </p:sp>
    </p:spTree>
    <p:extLst>
      <p:ext uri="{BB962C8B-B14F-4D97-AF65-F5344CB8AC3E}">
        <p14:creationId xmlns:p14="http://schemas.microsoft.com/office/powerpoint/2010/main" val="1320984212"/>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Revolution">
  <a:themeElements>
    <a:clrScheme name="Expo">
      <a:dk1>
        <a:sysClr val="windowText" lastClr="000000"/>
      </a:dk1>
      <a:lt1>
        <a:sysClr val="window" lastClr="FFFFFF"/>
      </a:lt1>
      <a:dk2>
        <a:srgbClr val="263B86"/>
      </a:dk2>
      <a:lt2>
        <a:srgbClr val="76B6F2"/>
      </a:lt2>
      <a:accent1>
        <a:srgbClr val="FBC01E"/>
      </a:accent1>
      <a:accent2>
        <a:srgbClr val="EFE1A2"/>
      </a:accent2>
      <a:accent3>
        <a:srgbClr val="FA8716"/>
      </a:accent3>
      <a:accent4>
        <a:srgbClr val="BE0204"/>
      </a:accent4>
      <a:accent5>
        <a:srgbClr val="640F10"/>
      </a:accent5>
      <a:accent6>
        <a:srgbClr val="7E13E3"/>
      </a:accent6>
      <a:hlink>
        <a:srgbClr val="D2D200"/>
      </a:hlink>
      <a:folHlink>
        <a:srgbClr val="D0B9F8"/>
      </a:folHlink>
    </a:clrScheme>
    <a:fontScheme name="Revolution">
      <a:majorFont>
        <a:latin typeface="Trebuchet MS"/>
        <a:ea typeface=""/>
        <a:cs typeface=""/>
        <a:font script="Jpan" typeface="ＭＳ ゴシック"/>
      </a:majorFont>
      <a:minorFont>
        <a:latin typeface="Trebuchet MS"/>
        <a:ea typeface=""/>
        <a:cs typeface=""/>
        <a:font script="Jpan" typeface="ＭＳ ゴシック"/>
      </a:minorFont>
    </a:fontScheme>
    <a:fmtScheme name="Revolution">
      <a:fillStyleLst>
        <a:solidFill>
          <a:schemeClr val="phClr"/>
        </a:solidFill>
        <a:solidFill>
          <a:schemeClr val="phClr"/>
        </a:soli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3175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innerShdw blurRad="50800" dist="25400" dir="10800000">
              <a:srgbClr val="808080">
                <a:alpha val="75000"/>
              </a:srgbClr>
            </a:innerShdw>
          </a:effectLst>
        </a:effectStyle>
        <a:effectStyle>
          <a:effectLst>
            <a:innerShdw blurRad="50800" dist="25400" dir="13500000">
              <a:srgbClr val="808080">
                <a:alpha val="75000"/>
              </a:srgbClr>
            </a:innerShdw>
            <a:outerShdw blurRad="63500" dist="50800" dir="5400000" algn="br" rotWithShape="0">
              <a:srgbClr val="000000">
                <a:alpha val="35000"/>
              </a:srgbClr>
            </a:outerShdw>
          </a:effectLst>
          <a:scene3d>
            <a:camera prst="orthographicFront">
              <a:rot lat="0" lon="0" rev="0"/>
            </a:camera>
            <a:lightRig rig="threePt" dir="tl">
              <a:rot lat="0" lon="0" rev="11400000"/>
            </a:lightRig>
          </a:scene3d>
          <a:sp3d contourW="12700" prstMaterial="softmetal">
            <a:bevelT w="63500" h="25400" prst="angle"/>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Revolution.thmx</Template>
  <TotalTime>79</TotalTime>
  <Words>416</Words>
  <Application>Microsoft Macintosh PowerPoint</Application>
  <PresentationFormat>On-screen Show (4:3)</PresentationFormat>
  <Paragraphs>30</Paragraphs>
  <Slides>7</Slides>
  <Notes>0</Notes>
  <HiddenSlides>0</HiddenSlides>
  <MMClips>0</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Revolution</vt:lpstr>
      <vt:lpstr>Indigenous Tribes of the Amazon Rainforest</vt:lpstr>
      <vt:lpstr>Tribes</vt:lpstr>
      <vt:lpstr>History</vt:lpstr>
      <vt:lpstr>Kuarup</vt:lpstr>
      <vt:lpstr>PowerPoint Presentation</vt:lpstr>
      <vt:lpstr>Facts</vt:lpstr>
      <vt:lpstr>PowerPoint Presentation</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Indigenous Tribes of the Amazon Rainforest</dc:title>
  <dc:creator>Tessa</dc:creator>
  <cp:lastModifiedBy>Tessa</cp:lastModifiedBy>
  <cp:revision>8</cp:revision>
  <dcterms:created xsi:type="dcterms:W3CDTF">2011-02-17T22:34:52Z</dcterms:created>
  <dcterms:modified xsi:type="dcterms:W3CDTF">2011-02-17T23:54:03Z</dcterms:modified>
</cp:coreProperties>
</file>