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73" autoAdjust="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6542-1AD6-4E5D-B0C2-9338F287354D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4BF8-BE2A-4687-AEC7-AFCA2D535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6542-1AD6-4E5D-B0C2-9338F287354D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4BF8-BE2A-4687-AEC7-AFCA2D535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6542-1AD6-4E5D-B0C2-9338F287354D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4BF8-BE2A-4687-AEC7-AFCA2D535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6542-1AD6-4E5D-B0C2-9338F287354D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4BF8-BE2A-4687-AEC7-AFCA2D535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6542-1AD6-4E5D-B0C2-9338F287354D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4BF8-BE2A-4687-AEC7-AFCA2D535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6542-1AD6-4E5D-B0C2-9338F287354D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4BF8-BE2A-4687-AEC7-AFCA2D535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6542-1AD6-4E5D-B0C2-9338F287354D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4BF8-BE2A-4687-AEC7-AFCA2D535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6542-1AD6-4E5D-B0C2-9338F287354D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4BF8-BE2A-4687-AEC7-AFCA2D535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6542-1AD6-4E5D-B0C2-9338F287354D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4BF8-BE2A-4687-AEC7-AFCA2D535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6542-1AD6-4E5D-B0C2-9338F287354D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4BF8-BE2A-4687-AEC7-AFCA2D535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6542-1AD6-4E5D-B0C2-9338F287354D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14BF8-BE2A-4687-AEC7-AFCA2D535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D6542-1AD6-4E5D-B0C2-9338F287354D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14BF8-BE2A-4687-AEC7-AFCA2D5350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arabicpicture.net/data/media/101/giza_sphinx.jpg&amp;imgrefurl=http://arabicpicture.net/details.php?image_id=1927&amp;sessionid=2l2c6kl1m2m4u66d88gfsqrtu1&amp;usg=__3NlAAxLf3JDpfE7K0nABsIiVdtc=&amp;h=768&amp;w=1024&amp;sz=169&amp;hl=en&amp;start=9&amp;zoom=1&amp;itbs=1&amp;tbnid=9K4UbrOYpo301M:&amp;tbnh=113&amp;tbnw=150&amp;prev=/images?q=Sphinx&amp;hl=en&amp;safe=active&amp;gbv=2&amp;tbs=isch:1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google.com/imgres?imgurl=http://wikitravel.org/upload/shared/a/af/All_Gizah_Pyramids.jpg&amp;imgrefurl=http://m.wikitravel.org/en/Africa&amp;usg=__djEY9sYwsCHXuRRfbEz4RuVqZ3M=&amp;h=2906&amp;w=4372&amp;sz=5924&amp;hl=en&amp;start=1&amp;zoom=1&amp;itbs=1&amp;tbnid=idJjp026QgzkwM:&amp;tbnh=100&amp;tbnw=150&amp;prev=/images?q=Pyramids&amp;hl=en&amp;safe=active&amp;gbv=2&amp;tbs=isch: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www.wildlife-fantasy.com/artwork/set_egyptian_god.jpg&amp;imgrefurl=http://www.wildlife-fantasy.com/artwork/set.php&amp;usg=__MdsSN9E8Y_LiTjx-aQxwSHv8gi0=&amp;h=700&amp;w=615&amp;sz=104&amp;hl=en&amp;start=2&amp;zoom=1&amp;itbs=1&amp;tbnid=7sVaKFTKLTvMHM:&amp;tbnh=140&amp;tbnw=123&amp;prev=/images?q=EGYPTIAN+GOD&amp;hl=en&amp;safe=active&amp;gbv=2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google.com/imgres?imgurl=http://micro.magnet.fsu.edu/creatures/images/egyptiandark.jpg&amp;imgrefurl=http://qwickstep.com/search/ancient-egyptian-gods.html&amp;usg=__sr75GQqpf-EPa-CgOyTwPIPFXRE=&amp;h=490&amp;w=287&amp;sz=64&amp;hl=en&amp;start=17&amp;zoom=1&amp;itbs=1&amp;tbnid=O_96EaeetipRWM:&amp;tbnh=130&amp;tbnw=76&amp;prev=/images?q=Ancient+Egyptian+Gods&amp;hl=en&amp;safe=active&amp;gbv=2&amp;tbs=isch: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imgres?imgurl=http://www.touregypt.net/images/touregypt/model7.jpg&amp;imgrefurl=http://www.touregypt.net/featurestories/egyptancientmodels.htm&amp;usg=__DIhBFtX-IQm2q8QYyA96DJlefS0=&amp;h=273&amp;w=249&amp;sz=15&amp;hl=en&amp;start=10&amp;zoom=1&amp;itbs=1&amp;tbnid=XtmXcLe9s4nMnM:&amp;tbnh=113&amp;tbnw=103&amp;prev=/images?q=Ancient+Egyptian+Fishing+boats&amp;hl=en&amp;safe=active&amp;gbv=2&amp;tbs=isch:1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www.miniatures.de/ancient/atlantic-1802-egyptian-chariots-02.jpg&amp;imgrefurl=http://www.miniatures.de/atlantic-1802-egyptian-chariots.html&amp;usg=__bkditkYVB-Qrj2w5fs5hfDnTWI4=&amp;h=320&amp;w=480&amp;sz=47&amp;hl=en&amp;start=1&amp;zoom=1&amp;itbs=1&amp;tbnid=J24OiRcWvMmDOM:&amp;tbnh=86&amp;tbnw=129&amp;prev=/images%3Fq%3Dancient%2Begyptian%2Bchariot%26hl%3Den%26safe%3Dstrict%26gbv%3D2%26tbs%3Disch:1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hyperlink" Target="http://images.google.com/imgres?imgurl=http://ecx.images-amazon.com/images/I/41oEep8F1VL._SL500_.jpg&amp;imgrefurl=http://www.toyforkids.net/01-165795011-B000GYUZ00-Safari_Ancient_Egypt_Egyptian_Archer.html&amp;usg=__Z9n9r4_Q6jVl4geQ39ASdx_mF3U=&amp;h=500&amp;w=398&amp;sz=23&amp;hl=en&amp;start=3&amp;zoom=1&amp;itbs=1&amp;tbnid=udJ62_EBqUGaSM:&amp;tbnh=130&amp;tbnw=103&amp;prev=/images%3Fq%3Dancient%2Begyptian%2Barcher%26hl%3Den%26safe%3Dstrict%26gbv%3D2%26tbs%3Disch: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imgres?imgurl=http://www.planetware.com/i/photo/giza-pyramid-of-cheops-egy109.jpg&amp;imgrefurl=http://www.planetware.com/picture/giza-pyramid-of-cheops-egy-egy109.htm&amp;usg=__6RiLgsH4gu3aUKzxwgUJujZH_I4=&amp;h=330&amp;w=500&amp;sz=206&amp;hl=en&amp;start=3&amp;zoom=1&amp;itbs=1&amp;tbnid=lTT7KoW85PQOVM:&amp;tbnh=86&amp;tbnw=130&amp;prev=/images?q=Pyramid+Cheops&amp;hl=en&amp;safe=active&amp;gbv=2&amp;tbs=isch:1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hyperlink" Target="http://www.google.com/imgres?imgurl=http://www.travelooce.com/pics/pyramid-cheops-giza-egypt.jpg&amp;imgrefurl=http://www.travelooce.com/pyramid-cheops-giza-egypt.shtml&amp;usg=__s7OOT5szdqOiDov6VXLmqQ3ztM4=&amp;h=611&amp;w=500&amp;sz=75&amp;hl=en&amp;start=1&amp;zoom=1&amp;itbs=1&amp;tbnid=NX4nbgAffStuJM:&amp;tbnh=136&amp;tbnw=111&amp;prev=/images?q=Pyramid+Cheops&amp;hl=en&amp;safe=active&amp;gbv=2&amp;tbs=isch: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google.com/imgres?imgurl=http://www.ortzion.org/made-slaves.jpg&amp;imgrefurl=http://www.ortzion.org/bunny-trail_Joseph_3.html&amp;usg=__152KL0s_qZmQTSbiTboBg5kEGkk=&amp;h=328&amp;w=461&amp;sz=67&amp;hl=en&amp;start=7&amp;zoom=1&amp;itbs=1&amp;tbnid=JVS3usLK9_Gm1M:&amp;tbnh=91&amp;tbnw=128&amp;prev=/images%3Fq%3Dancient%2Begyptian%2Bslaves%26hl%3Den%26safe%3Dstrict%26gbv%3D2%26tbs%3Disch:1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google.com/imgres?imgurl=http://www.patpreble.com/DeerHunting.jpg&amp;imgrefurl=http://www.patpreble.com/lascaux.htm&amp;usg=__n7y_VYm5WC6LV_NdP2Pdi6zoOKU=&amp;h=375&amp;w=500&amp;sz=184&amp;hl=en&amp;start=9&amp;zoom=1&amp;itbs=1&amp;tbnid=dDq5qEOYKTemPM:&amp;tbnh=98&amp;tbnw=130&amp;prev=/images%3Fq%3Dancient%2Begyptian%2Bdeer%2Bhunter%26hl%3Den%26safe%3Dstrict%26gbv%3D2%26tbs%3Disch:1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Ancient Egyptian Traditions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H="1">
            <a:off x="7772398" y="3886200"/>
            <a:ext cx="45719" cy="76200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2050" name="Picture 2" descr="http://t0.gstatic.com/images?q=tbn:9K4UbrOYpo301M:http://arabicpicture.net/data/media/101/giza_sphinx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200400"/>
            <a:ext cx="6019800" cy="2828926"/>
          </a:xfrm>
          <a:prstGeom prst="rect">
            <a:avLst/>
          </a:prstGeom>
          <a:noFill/>
        </p:spPr>
      </p:pic>
      <p:pic>
        <p:nvPicPr>
          <p:cNvPr id="2052" name="Picture 4" descr="http://t3.gstatic.com/images?q=tbn:idJjp026QgzkwM:http://wikitravel.org/upload/shared/a/af/All_Gizah_Pyramids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152400"/>
            <a:ext cx="63246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Egyptian Gods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Ancient Egyptians are pantheistic.</a:t>
            </a:r>
          </a:p>
          <a:p>
            <a:r>
              <a:rPr lang="en-US" dirty="0" smtClean="0"/>
              <a:t>Their gods are represented as animals with human heads.</a:t>
            </a:r>
          </a:p>
          <a:p>
            <a:r>
              <a:rPr lang="en-US" dirty="0" smtClean="0"/>
              <a:t>Because of this, certain animals, such as cows and cats, are very holy to the Ancient Egyptian people.</a:t>
            </a:r>
          </a:p>
          <a:p>
            <a:endParaRPr lang="en-US" dirty="0"/>
          </a:p>
        </p:txBody>
      </p:sp>
      <p:pic>
        <p:nvPicPr>
          <p:cNvPr id="1026" name="Picture 2" descr="http://t2.gstatic.com/images?q=tbn:7sVaKFTKLTvMHM:http://www.wildlife-fantasy.com/artwork/set_egyptian_go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4267200"/>
            <a:ext cx="2009775" cy="1562101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O_96EaeetipRWM:http://micro.magnet.fsu.edu/creatures/images/egyptiandark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90800" y="4343400"/>
            <a:ext cx="1600200" cy="139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Egyptian Fishing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Ancient Egyptian fishermen used large nets to catch fish.</a:t>
            </a:r>
          </a:p>
          <a:p>
            <a:r>
              <a:rPr lang="en-US" dirty="0" smtClean="0"/>
              <a:t>They row a boat to the middle of the lake, then drop the net in the water, pulling it behind them to the shore.</a:t>
            </a:r>
          </a:p>
          <a:p>
            <a:r>
              <a:rPr lang="en-US" dirty="0" smtClean="0"/>
              <a:t>When they get to shore, hundreds of fish are caught in the net.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pic>
        <p:nvPicPr>
          <p:cNvPr id="15362" name="Picture 2" descr="http://t3.gstatic.com/images?q=tbn:XtmXcLe9s4nMnM:http://www.touregypt.net/images/touregypt/model7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600200"/>
            <a:ext cx="40386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Egyptian Battles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Egyptians had a very powerful army and could conquer nearly any city they sought out to capture.</a:t>
            </a:r>
          </a:p>
          <a:p>
            <a:r>
              <a:rPr lang="en-US" dirty="0" smtClean="0"/>
              <a:t>Egyptians were very clever and took over a lot of cities thought to be impregnable. </a:t>
            </a:r>
          </a:p>
          <a:p>
            <a:r>
              <a:rPr lang="en-US" dirty="0" smtClean="0"/>
              <a:t>The army consisted of many thousands of soldiers.</a:t>
            </a:r>
          </a:p>
          <a:p>
            <a:r>
              <a:rPr lang="en-US" dirty="0" smtClean="0"/>
              <a:t>The Egyptians were famous for their skilled archers and charioteers.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8434" name="Picture 2" descr="http://t2.gstatic.com/images?q=tbn:J24OiRcWvMmDOM:http://www.miniatures.de/ancient/atlantic-1802-egyptian-chariots-0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1676400"/>
            <a:ext cx="2676525" cy="2514600"/>
          </a:xfrm>
          <a:prstGeom prst="rect">
            <a:avLst/>
          </a:prstGeom>
          <a:noFill/>
        </p:spPr>
      </p:pic>
      <p:pic>
        <p:nvPicPr>
          <p:cNvPr id="18436" name="Picture 4" descr="http://t2.gstatic.com/images?q=tbn:udJ62_EBqUGaSM:http://ecx.images-amazon.com/images/I/41oEep8F1VL._SL500_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4343400"/>
            <a:ext cx="1743075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Egyptian Pyramids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The Egyptian Pyramids were built as burial places for the Pharaohs of Ancient Egypt.</a:t>
            </a:r>
          </a:p>
          <a:p>
            <a:r>
              <a:rPr lang="en-US" dirty="0" smtClean="0"/>
              <a:t>After their death, people gathered at the late pharaoh’s pyramid.</a:t>
            </a:r>
          </a:p>
          <a:p>
            <a:r>
              <a:rPr lang="en-US" dirty="0" smtClean="0"/>
              <a:t>If the pharaoh had ruled well, the people would yell.</a:t>
            </a:r>
          </a:p>
          <a:p>
            <a:r>
              <a:rPr lang="en-US" dirty="0" smtClean="0"/>
              <a:t>If the people yelled, then the burial ceremony went on.</a:t>
            </a:r>
          </a:p>
          <a:p>
            <a:r>
              <a:rPr lang="en-US" dirty="0" smtClean="0"/>
              <a:t>If the pharaoh had reigned poorly, the people would stay silent, and the pharaoh wouldn’t be buried in his pyramid.</a:t>
            </a:r>
          </a:p>
          <a:p>
            <a:r>
              <a:rPr lang="en-US" dirty="0" smtClean="0"/>
              <a:t>Therefore, some of the pyramids of Egypt are empty inside, such as the tomb of King Cheops I.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/>
          </a:p>
        </p:txBody>
      </p:sp>
      <p:pic>
        <p:nvPicPr>
          <p:cNvPr id="16386" name="Picture 2" descr="http://t3.gstatic.com/images?q=tbn:lTT7KoW85PQOVM:http://www.planetware.com/i/photo/giza-pyramid-of-cheops-egy109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600200"/>
            <a:ext cx="3962400" cy="2263140"/>
          </a:xfrm>
          <a:prstGeom prst="rect">
            <a:avLst/>
          </a:prstGeom>
          <a:noFill/>
        </p:spPr>
      </p:pic>
      <p:pic>
        <p:nvPicPr>
          <p:cNvPr id="16388" name="Picture 4" descr="http://t3.gstatic.com/images?q=tbn:NX4nbgAffStuJM:http://www.travelooce.com/pics/pyramid-cheops-giza-egypt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3886200"/>
            <a:ext cx="38862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Egyptian Slaves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After conquering a village, the Egyptians would take 25-70 of the strongest men as slaves.</a:t>
            </a:r>
          </a:p>
          <a:p>
            <a:r>
              <a:rPr lang="en-US" dirty="0" smtClean="0"/>
              <a:t>Unlike most early civilizations, slaves were treated the same way as most people, except they worked without pay.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Slaves worked in the fields, on the pyramids, and with the </a:t>
            </a:r>
            <a:r>
              <a:rPr lang="en-US" dirty="0" smtClean="0"/>
              <a:t>priests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t3.gstatic.com/images?q=tbn:JVS3usLK9_Gm1M:http://www.ortzion.org/made-slave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048000"/>
            <a:ext cx="33528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Egyptian Deer Hunting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hunt deer, Egyptians used fast dogs.  These dogs found deer and chased them toward the Egyptians.  When in range, the Egyptians would shoot arrows at the deer.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9458" name="Picture 2" descr="http://t1.gstatic.com/images?q=tbn:dDq5qEOYKTemPM:http://www.patpreble.com/DeerHunt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752600"/>
            <a:ext cx="39624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D8D0C8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341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Ancient Egyptian Traditions</vt:lpstr>
      <vt:lpstr>Egyptian Gods</vt:lpstr>
      <vt:lpstr> Egyptian Fishing</vt:lpstr>
      <vt:lpstr>Egyptian Battles </vt:lpstr>
      <vt:lpstr>Egyptian Pyramids</vt:lpstr>
      <vt:lpstr>Egyptian Slaves</vt:lpstr>
      <vt:lpstr>Egyptian Deer Hunting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Egyptian Traditions</dc:title>
  <dc:creator>954272</dc:creator>
  <cp:lastModifiedBy>954272</cp:lastModifiedBy>
  <cp:revision>10</cp:revision>
  <dcterms:created xsi:type="dcterms:W3CDTF">2010-10-27T18:50:35Z</dcterms:created>
  <dcterms:modified xsi:type="dcterms:W3CDTF">2010-11-01T18:55:56Z</dcterms:modified>
</cp:coreProperties>
</file>