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75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E5C94041-9D09-4739-9335-53E0E0273984}" type="datetimeFigureOut">
              <a:rPr lang="en-US" smtClean="0"/>
              <a:pPr/>
              <a:t>1/22/2011</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0A8A85D-2A7E-4BED-8D1F-CFD3FFB9489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C94041-9D09-4739-9335-53E0E0273984}" type="datetimeFigureOut">
              <a:rPr lang="en-US" smtClean="0"/>
              <a:pPr/>
              <a:t>1/22/2011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A8A85D-2A7E-4BED-8D1F-CFD3FFB9489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C94041-9D09-4739-9335-53E0E0273984}" type="datetimeFigureOut">
              <a:rPr lang="en-US" smtClean="0"/>
              <a:pPr/>
              <a:t>1/22/2011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A8A85D-2A7E-4BED-8D1F-CFD3FFB9489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E5C94041-9D09-4739-9335-53E0E0273984}" type="datetimeFigureOut">
              <a:rPr lang="en-US" smtClean="0"/>
              <a:pPr/>
              <a:t>1/22/2011</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F0A8A85D-2A7E-4BED-8D1F-CFD3FFB9489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E5C94041-9D09-4739-9335-53E0E0273984}" type="datetimeFigureOut">
              <a:rPr lang="en-US" smtClean="0"/>
              <a:pPr/>
              <a:t>1/22/2011</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F0A8A85D-2A7E-4BED-8D1F-CFD3FFB9489C}"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E5C94041-9D09-4739-9335-53E0E0273984}" type="datetimeFigureOut">
              <a:rPr lang="en-US" smtClean="0"/>
              <a:pPr/>
              <a:t>1/22/2011</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F0A8A85D-2A7E-4BED-8D1F-CFD3FFB9489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E5C94041-9D09-4739-9335-53E0E0273984}" type="datetimeFigureOut">
              <a:rPr lang="en-US" smtClean="0"/>
              <a:pPr/>
              <a:t>1/22/2011</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0A8A85D-2A7E-4BED-8D1F-CFD3FFB9489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5C94041-9D09-4739-9335-53E0E0273984}" type="datetimeFigureOut">
              <a:rPr lang="en-US" smtClean="0"/>
              <a:pPr/>
              <a:t>1/22/2011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0A8A85D-2A7E-4BED-8D1F-CFD3FFB9489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E5C94041-9D09-4739-9335-53E0E0273984}" type="datetimeFigureOut">
              <a:rPr lang="en-US" smtClean="0"/>
              <a:pPr/>
              <a:t>1/22/2011</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F0A8A85D-2A7E-4BED-8D1F-CFD3FFB9489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E5C94041-9D09-4739-9335-53E0E0273984}" type="datetimeFigureOut">
              <a:rPr lang="en-US" smtClean="0"/>
              <a:pPr/>
              <a:t>1/22/2011</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0A8A85D-2A7E-4BED-8D1F-CFD3FFB9489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E5C94041-9D09-4739-9335-53E0E0273984}" type="datetimeFigureOut">
              <a:rPr lang="en-US" smtClean="0"/>
              <a:pPr/>
              <a:t>1/22/2011</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0A8A85D-2A7E-4BED-8D1F-CFD3FFB9489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5C94041-9D09-4739-9335-53E0E0273984}" type="datetimeFigureOut">
              <a:rPr lang="en-US" smtClean="0"/>
              <a:pPr/>
              <a:t>1/22/2011</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0A8A85D-2A7E-4BED-8D1F-CFD3FFB9489C}"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latin typeface="Comic Sans MS" pitchFamily="66" charset="0"/>
              </a:rPr>
              <a:t>Angel Island</a:t>
            </a:r>
            <a:endParaRPr lang="en-US" dirty="0">
              <a:latin typeface="Comic Sans MS" pitchFamily="66" charset="0"/>
            </a:endParaRPr>
          </a:p>
        </p:txBody>
      </p:sp>
      <p:sp>
        <p:nvSpPr>
          <p:cNvPr id="3" name="Subtitle 2"/>
          <p:cNvSpPr>
            <a:spLocks noGrp="1"/>
          </p:cNvSpPr>
          <p:nvPr>
            <p:ph type="subTitle" idx="1"/>
          </p:nvPr>
        </p:nvSpPr>
        <p:spPr/>
        <p:txBody>
          <a:bodyPr>
            <a:normAutofit/>
          </a:bodyPr>
          <a:lstStyle/>
          <a:p>
            <a:r>
              <a:rPr lang="en-US" sz="3600" b="1" dirty="0" smtClean="0">
                <a:latin typeface="Freestyle Script" pitchFamily="66" charset="0"/>
              </a:rPr>
              <a:t>By: Hannah Weis</a:t>
            </a:r>
            <a:endParaRPr lang="en-US" sz="3600" b="1" dirty="0">
              <a:latin typeface="Freestyle Script" pitchFamily="66" charset="0"/>
            </a:endParaRPr>
          </a:p>
        </p:txBody>
      </p:sp>
      <p:pic>
        <p:nvPicPr>
          <p:cNvPr id="4" name="Picture 3" descr="images.jpg"/>
          <p:cNvPicPr>
            <a:picLocks noChangeAspect="1"/>
          </p:cNvPicPr>
          <p:nvPr/>
        </p:nvPicPr>
        <p:blipFill>
          <a:blip r:embed="rId2" cstate="print"/>
          <a:stretch>
            <a:fillRect/>
          </a:stretch>
        </p:blipFill>
        <p:spPr>
          <a:xfrm>
            <a:off x="1219200" y="1905000"/>
            <a:ext cx="2667000" cy="4039721"/>
          </a:xfrm>
          <a:prstGeom prst="rect">
            <a:avLst/>
          </a:prstGeom>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In Relation to </a:t>
            </a:r>
            <a:r>
              <a:rPr lang="en-US" i="1" dirty="0" smtClean="0"/>
              <a:t>Shanghai Girls</a:t>
            </a:r>
            <a:endParaRPr lang="en-US" dirty="0"/>
          </a:p>
        </p:txBody>
      </p:sp>
      <p:sp>
        <p:nvSpPr>
          <p:cNvPr id="2" name="Content Placeholder 1"/>
          <p:cNvSpPr>
            <a:spLocks noGrp="1"/>
          </p:cNvSpPr>
          <p:nvPr>
            <p:ph idx="1"/>
          </p:nvPr>
        </p:nvSpPr>
        <p:spPr/>
        <p:txBody>
          <a:bodyPr>
            <a:normAutofit fontScale="92500" lnSpcReduction="20000"/>
          </a:bodyPr>
          <a:lstStyle/>
          <a:p>
            <a:r>
              <a:rPr lang="en-US" dirty="0" smtClean="0"/>
              <a:t>In my book the two sisters Pearl and May have to go to Angel Island before they are allowed to go into America. They stay at Angel Island for 5 months. Their questioning is 8 hours long and they went into the questioning separately. Since they were really illegal immigrants the only reason they were allowed to come to America was because May had her baby. Because the baby was born technically in the USA it was an American citizen. So they were allowed to go to California and live with their husbands. </a:t>
            </a:r>
            <a:endParaRPr lang="en-US" dirty="0"/>
          </a:p>
        </p:txBody>
      </p:sp>
    </p:spTree>
  </p:cSld>
  <p:clrMapOvr>
    <a:masterClrMapping/>
  </p:clrMapOvr>
  <p:transition>
    <p:plu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229600" cy="1399032"/>
          </a:xfrm>
        </p:spPr>
        <p:txBody>
          <a:bodyPr/>
          <a:lstStyle/>
          <a:p>
            <a:r>
              <a:rPr lang="en-US" dirty="0" smtClean="0"/>
              <a:t>What is Angel Island?</a:t>
            </a:r>
            <a:endParaRPr lang="en-US" dirty="0"/>
          </a:p>
        </p:txBody>
      </p:sp>
      <p:sp>
        <p:nvSpPr>
          <p:cNvPr id="3" name="Content Placeholder 2"/>
          <p:cNvSpPr>
            <a:spLocks noGrp="1"/>
          </p:cNvSpPr>
          <p:nvPr>
            <p:ph idx="1"/>
          </p:nvPr>
        </p:nvSpPr>
        <p:spPr>
          <a:xfrm>
            <a:off x="228600" y="1981200"/>
            <a:ext cx="8229600" cy="4572000"/>
          </a:xfrm>
        </p:spPr>
        <p:txBody>
          <a:bodyPr/>
          <a:lstStyle/>
          <a:p>
            <a:r>
              <a:rPr lang="en-US" dirty="0" smtClean="0"/>
              <a:t>Angel Island was considered “the Ellis Island of the West”.</a:t>
            </a:r>
          </a:p>
          <a:p>
            <a:r>
              <a:rPr lang="en-US" dirty="0" smtClean="0"/>
              <a:t>Ellis Island and Angel Island were both immigration stations. Angel Island served as an immigration station from 1910 to 1940.</a:t>
            </a:r>
          </a:p>
          <a:p>
            <a:r>
              <a:rPr lang="en-US" dirty="0" smtClean="0"/>
              <a:t>Immigrants from Asia would come to Angel Island before they were allowed to go to America.</a:t>
            </a:r>
            <a:endParaRPr lang="en-US" dirty="0"/>
          </a:p>
        </p:txBody>
      </p:sp>
      <p:pic>
        <p:nvPicPr>
          <p:cNvPr id="4" name="Picture 3" descr="untitled.bmp"/>
          <p:cNvPicPr>
            <a:picLocks noChangeAspect="1"/>
          </p:cNvPicPr>
          <p:nvPr/>
        </p:nvPicPr>
        <p:blipFill>
          <a:blip r:embed="rId2" cstate="print"/>
          <a:stretch>
            <a:fillRect/>
          </a:stretch>
        </p:blipFill>
        <p:spPr>
          <a:xfrm>
            <a:off x="6172200" y="228600"/>
            <a:ext cx="2743200" cy="1831121"/>
          </a:xfrm>
          <a:prstGeom prst="rect">
            <a:avLst/>
          </a:prstGeom>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is Angel Island?</a:t>
            </a:r>
            <a:endParaRPr lang="en-US" dirty="0"/>
          </a:p>
        </p:txBody>
      </p:sp>
      <p:sp>
        <p:nvSpPr>
          <p:cNvPr id="3" name="Content Placeholder 2"/>
          <p:cNvSpPr>
            <a:spLocks noGrp="1"/>
          </p:cNvSpPr>
          <p:nvPr>
            <p:ph idx="1"/>
          </p:nvPr>
        </p:nvSpPr>
        <p:spPr/>
        <p:txBody>
          <a:bodyPr/>
          <a:lstStyle/>
          <a:p>
            <a:r>
              <a:rPr lang="en-US" dirty="0" smtClean="0"/>
              <a:t>Angel Island is just off the coast of California.</a:t>
            </a:r>
            <a:endParaRPr lang="en-US" dirty="0"/>
          </a:p>
        </p:txBody>
      </p:sp>
      <p:pic>
        <p:nvPicPr>
          <p:cNvPr id="4" name="Picture 3" descr="map.bmp"/>
          <p:cNvPicPr>
            <a:picLocks noChangeAspect="1"/>
          </p:cNvPicPr>
          <p:nvPr/>
        </p:nvPicPr>
        <p:blipFill>
          <a:blip r:embed="rId2" cstate="print"/>
          <a:stretch>
            <a:fillRect/>
          </a:stretch>
        </p:blipFill>
        <p:spPr>
          <a:xfrm>
            <a:off x="533400" y="3200400"/>
            <a:ext cx="4403268" cy="2743019"/>
          </a:xfrm>
          <a:prstGeom prst="rect">
            <a:avLst/>
          </a:prstGeom>
        </p:spPr>
      </p:pic>
      <p:pic>
        <p:nvPicPr>
          <p:cNvPr id="5" name="Picture 4" descr="h.jpg"/>
          <p:cNvPicPr>
            <a:picLocks noChangeAspect="1"/>
          </p:cNvPicPr>
          <p:nvPr/>
        </p:nvPicPr>
        <p:blipFill>
          <a:blip r:embed="rId3" cstate="print"/>
          <a:stretch>
            <a:fillRect/>
          </a:stretch>
        </p:blipFill>
        <p:spPr>
          <a:xfrm>
            <a:off x="5181600" y="3200400"/>
            <a:ext cx="3657600" cy="2743200"/>
          </a:xfrm>
          <a:prstGeom prst="rect">
            <a:avLst/>
          </a:prstGeom>
        </p:spPr>
      </p:pic>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848600" cy="980726"/>
          </a:xfrm>
        </p:spPr>
        <p:txBody>
          <a:bodyPr>
            <a:normAutofit/>
          </a:bodyPr>
          <a:lstStyle/>
          <a:p>
            <a:r>
              <a:rPr lang="en-US" sz="4000" dirty="0" smtClean="0"/>
              <a:t>Immigrants</a:t>
            </a:r>
            <a:endParaRPr lang="en-US" sz="4000" dirty="0"/>
          </a:p>
        </p:txBody>
      </p:sp>
      <p:sp>
        <p:nvSpPr>
          <p:cNvPr id="3" name="Content Placeholder 2"/>
          <p:cNvSpPr>
            <a:spLocks noGrp="1"/>
          </p:cNvSpPr>
          <p:nvPr>
            <p:ph idx="1"/>
          </p:nvPr>
        </p:nvSpPr>
        <p:spPr>
          <a:xfrm>
            <a:off x="457200" y="1295400"/>
            <a:ext cx="8153400" cy="4549808"/>
          </a:xfrm>
        </p:spPr>
        <p:txBody>
          <a:bodyPr>
            <a:normAutofit/>
          </a:bodyPr>
          <a:lstStyle/>
          <a:p>
            <a:r>
              <a:rPr lang="en-US" sz="2400" dirty="0" smtClean="0"/>
              <a:t>Men and Women were put into separate living areas. </a:t>
            </a:r>
          </a:p>
          <a:p>
            <a:r>
              <a:rPr lang="en-US" sz="2400" dirty="0" smtClean="0"/>
              <a:t>Sometimes the people stayed for a few months others a few years.</a:t>
            </a:r>
          </a:p>
          <a:p>
            <a:r>
              <a:rPr lang="en-US" sz="2400" dirty="0" smtClean="0"/>
              <a:t>The immigrants usually had coaching books. The books told them what to say when they were being questioned.</a:t>
            </a:r>
          </a:p>
          <a:p>
            <a:r>
              <a:rPr lang="en-US" sz="2400" dirty="0" smtClean="0"/>
              <a:t>Immigrants would write poems on the walls of their living areas about how difficult it was to try to make it to America. </a:t>
            </a:r>
          </a:p>
          <a:p>
            <a:endParaRPr lang="en-US" sz="2400" dirty="0"/>
          </a:p>
        </p:txBody>
      </p:sp>
      <p:pic>
        <p:nvPicPr>
          <p:cNvPr id="4" name="Picture 3" descr="angel%20island_0.jpg"/>
          <p:cNvPicPr>
            <a:picLocks noChangeAspect="1"/>
          </p:cNvPicPr>
          <p:nvPr/>
        </p:nvPicPr>
        <p:blipFill>
          <a:blip r:embed="rId2" cstate="print"/>
          <a:stretch>
            <a:fillRect/>
          </a:stretch>
        </p:blipFill>
        <p:spPr>
          <a:xfrm>
            <a:off x="6400800" y="4876800"/>
            <a:ext cx="2514600" cy="1688911"/>
          </a:xfrm>
          <a:prstGeom prst="rect">
            <a:avLst/>
          </a:prstGeom>
        </p:spPr>
      </p:pic>
      <p:pic>
        <p:nvPicPr>
          <p:cNvPr id="6" name="Picture 5" descr="immship.gif"/>
          <p:cNvPicPr>
            <a:picLocks noChangeAspect="1"/>
          </p:cNvPicPr>
          <p:nvPr/>
        </p:nvPicPr>
        <p:blipFill>
          <a:blip r:embed="rId3" cstate="print"/>
          <a:stretch>
            <a:fillRect/>
          </a:stretch>
        </p:blipFill>
        <p:spPr>
          <a:xfrm>
            <a:off x="4038600" y="4876800"/>
            <a:ext cx="2286000" cy="1653989"/>
          </a:xfrm>
          <a:prstGeom prst="rect">
            <a:avLst/>
          </a:prstGeom>
        </p:spPr>
      </p:pic>
    </p:spTree>
  </p:cSld>
  <p:clrMapOvr>
    <a:masterClrMapping/>
  </p:clrMapOvr>
  <p:transition>
    <p:cover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99032"/>
          </a:xfrm>
        </p:spPr>
        <p:txBody>
          <a:bodyPr/>
          <a:lstStyle/>
          <a:p>
            <a:r>
              <a:rPr lang="en-US" dirty="0" smtClean="0"/>
              <a:t>Questioning</a:t>
            </a:r>
            <a:endParaRPr lang="en-US" dirty="0"/>
          </a:p>
        </p:txBody>
      </p:sp>
      <p:sp>
        <p:nvSpPr>
          <p:cNvPr id="3" name="Content Placeholder 2"/>
          <p:cNvSpPr>
            <a:spLocks noGrp="1"/>
          </p:cNvSpPr>
          <p:nvPr>
            <p:ph idx="1"/>
          </p:nvPr>
        </p:nvSpPr>
        <p:spPr>
          <a:xfrm>
            <a:off x="457200" y="2133600"/>
            <a:ext cx="8229600" cy="4572000"/>
          </a:xfrm>
        </p:spPr>
        <p:txBody>
          <a:bodyPr>
            <a:normAutofit fontScale="77500" lnSpcReduction="20000"/>
          </a:bodyPr>
          <a:lstStyle/>
          <a:p>
            <a:r>
              <a:rPr lang="en-US" dirty="0" smtClean="0"/>
              <a:t>It was a very long and grueling process. Sometimes it would take up to 5 hours for one round of questioning. There were usually about 5 rounds of questioning </a:t>
            </a:r>
          </a:p>
          <a:p>
            <a:r>
              <a:rPr lang="en-US" dirty="0" smtClean="0"/>
              <a:t>Strict immigration laws were passed so the questioning got even harder. The immigrants </a:t>
            </a:r>
            <a:r>
              <a:rPr lang="en-US" dirty="0" smtClean="0"/>
              <a:t>had </a:t>
            </a:r>
            <a:r>
              <a:rPr lang="en-US" dirty="0" smtClean="0"/>
              <a:t>to prove that </a:t>
            </a:r>
            <a:r>
              <a:rPr lang="en-US" dirty="0" smtClean="0"/>
              <a:t>their </a:t>
            </a:r>
            <a:r>
              <a:rPr lang="en-US" dirty="0" smtClean="0"/>
              <a:t>husband or wife was an American citizen otherwise they would be deported. </a:t>
            </a:r>
          </a:p>
          <a:p>
            <a:r>
              <a:rPr lang="en-US" dirty="0" smtClean="0"/>
              <a:t>The US immigration offices hoped to deport as </a:t>
            </a:r>
            <a:r>
              <a:rPr lang="en-US" dirty="0" smtClean="0"/>
              <a:t>many </a:t>
            </a:r>
            <a:r>
              <a:rPr lang="en-US" dirty="0" smtClean="0"/>
              <a:t>people as possible by asking very difficult questions about the villages that they lived in. </a:t>
            </a:r>
            <a:r>
              <a:rPr lang="en-US" dirty="0" smtClean="0"/>
              <a:t>Some of the questions were: How many trees did you have in your front yard?, How many rooms did you have in your house?,  Where did you eat your dinner?, Did you have any pets?</a:t>
            </a:r>
            <a:endParaRPr lang="en-US" dirty="0"/>
          </a:p>
        </p:txBody>
      </p:sp>
      <p:pic>
        <p:nvPicPr>
          <p:cNvPr id="4" name="Picture 3" descr="7.jpg"/>
          <p:cNvPicPr>
            <a:picLocks noChangeAspect="1"/>
          </p:cNvPicPr>
          <p:nvPr/>
        </p:nvPicPr>
        <p:blipFill>
          <a:blip r:embed="rId2" cstate="print"/>
          <a:stretch>
            <a:fillRect/>
          </a:stretch>
        </p:blipFill>
        <p:spPr>
          <a:xfrm>
            <a:off x="6248400" y="152400"/>
            <a:ext cx="2590800" cy="200355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1399032"/>
          </a:xfrm>
        </p:spPr>
        <p:txBody>
          <a:bodyPr/>
          <a:lstStyle/>
          <a:p>
            <a:r>
              <a:rPr lang="en-US" dirty="0" smtClean="0"/>
              <a:t>What is Angel Island now?</a:t>
            </a:r>
            <a:endParaRPr lang="en-US" dirty="0"/>
          </a:p>
        </p:txBody>
      </p:sp>
      <p:sp>
        <p:nvSpPr>
          <p:cNvPr id="3" name="Content Placeholder 2"/>
          <p:cNvSpPr>
            <a:spLocks noGrp="1"/>
          </p:cNvSpPr>
          <p:nvPr>
            <p:ph idx="1"/>
          </p:nvPr>
        </p:nvSpPr>
        <p:spPr>
          <a:xfrm>
            <a:off x="381000" y="1752600"/>
            <a:ext cx="8229600" cy="4572000"/>
          </a:xfrm>
        </p:spPr>
        <p:txBody>
          <a:bodyPr/>
          <a:lstStyle/>
          <a:p>
            <a:r>
              <a:rPr lang="en-US" dirty="0" smtClean="0"/>
              <a:t>In 1940 a fire destroyed the immigration station. The US immigration offices decided to close the station.</a:t>
            </a:r>
          </a:p>
          <a:p>
            <a:r>
              <a:rPr lang="en-US" dirty="0" smtClean="0"/>
              <a:t>It is now a state park. They give tours around the whole island.</a:t>
            </a:r>
          </a:p>
          <a:p>
            <a:r>
              <a:rPr lang="en-US" dirty="0" smtClean="0"/>
              <a:t>The immigration station has been restored and </a:t>
            </a:r>
            <a:r>
              <a:rPr lang="en-US" dirty="0" smtClean="0"/>
              <a:t>it is </a:t>
            </a:r>
            <a:r>
              <a:rPr lang="en-US" dirty="0" smtClean="0"/>
              <a:t>now a museum.</a:t>
            </a:r>
          </a:p>
          <a:p>
            <a:pPr>
              <a:buNone/>
            </a:pPr>
            <a:endParaRPr lang="en-US" dirty="0"/>
          </a:p>
        </p:txBody>
      </p:sp>
      <p:pic>
        <p:nvPicPr>
          <p:cNvPr id="4" name="Picture 3" descr="Pain-Fear-and-Longing-Memories-of-Angel-Island.jpg"/>
          <p:cNvPicPr>
            <a:picLocks noChangeAspect="1"/>
          </p:cNvPicPr>
          <p:nvPr/>
        </p:nvPicPr>
        <p:blipFill>
          <a:blip r:embed="rId2" cstate="print"/>
          <a:stretch>
            <a:fillRect/>
          </a:stretch>
        </p:blipFill>
        <p:spPr>
          <a:xfrm>
            <a:off x="2971800" y="5181600"/>
            <a:ext cx="3429000" cy="1544805"/>
          </a:xfrm>
          <a:prstGeom prst="rect">
            <a:avLst/>
          </a:prstGeom>
        </p:spPr>
      </p:pic>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ustom 2">
      <a:dk1>
        <a:sysClr val="windowText" lastClr="000000"/>
      </a:dk1>
      <a:lt1>
        <a:sysClr val="window" lastClr="FFFFFF"/>
      </a:lt1>
      <a:dk2>
        <a:srgbClr val="666666"/>
      </a:dk2>
      <a:lt2>
        <a:srgbClr val="D2D2D2"/>
      </a:lt2>
      <a:accent1>
        <a:srgbClr val="68007F"/>
      </a:accent1>
      <a:accent2>
        <a:srgbClr val="68007F"/>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176</TotalTime>
  <Words>431</Words>
  <Application>Microsoft Office PowerPoint</Application>
  <PresentationFormat>On-screen Show (4:3)</PresentationFormat>
  <Paragraphs>23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Angel Island</vt:lpstr>
      <vt:lpstr>In Relation to Shanghai Girls</vt:lpstr>
      <vt:lpstr>What is Angel Island?</vt:lpstr>
      <vt:lpstr>Where is Angel Island?</vt:lpstr>
      <vt:lpstr>Immigrants</vt:lpstr>
      <vt:lpstr>Questioning</vt:lpstr>
      <vt:lpstr>What is Angel Island now?</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Angel Island</dc:title>
  <dc:creator>nick</dc:creator>
  <cp:lastModifiedBy>nick</cp:lastModifiedBy>
  <cp:revision>21</cp:revision>
  <dcterms:created xsi:type="dcterms:W3CDTF">2011-01-16T22:34:29Z</dcterms:created>
  <dcterms:modified xsi:type="dcterms:W3CDTF">2011-01-22T17:43:48Z</dcterms:modified>
</cp:coreProperties>
</file>