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4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24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82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7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26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17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77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37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09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14C33-632F-4970-867D-717FC176E673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721C3-97FB-46E2-8B87-CAF546040C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82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142999"/>
          </a:xfrm>
        </p:spPr>
        <p:txBody>
          <a:bodyPr/>
          <a:lstStyle/>
          <a:p>
            <a:r>
              <a:rPr lang="en-US" dirty="0" smtClean="0"/>
              <a:t>Animals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4648200"/>
            <a:ext cx="3657600" cy="1981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Alec </a:t>
            </a:r>
            <a:r>
              <a:rPr lang="en-US" dirty="0" err="1" smtClean="0">
                <a:solidFill>
                  <a:srgbClr val="FF0000"/>
                </a:solidFill>
              </a:rPr>
              <a:t>Syvrud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6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4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Llamas are commonly used pack and meat animals found in South America. They weigh up to 450 pounds.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"/>
            <a:ext cx="2209800" cy="33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0"/>
            <a:ext cx="2514600" cy="283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27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Toco</a:t>
            </a:r>
            <a:r>
              <a:rPr lang="en-US" dirty="0" smtClean="0"/>
              <a:t> Toucan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This toucans bill may look very heavy for such a small bird, but the bill is relatively light because it is hollow.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38862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908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Piranha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/>
          <a:lstStyle/>
          <a:p>
            <a:r>
              <a:rPr lang="en-US" dirty="0" smtClean="0"/>
              <a:t>The exact amount of different species is unknown, but there may be up to 60 different types.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29717"/>
            <a:ext cx="4992602" cy="2855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503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Jaguar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A full size jaguar can be 5-6 feet long and weigh up to 350 pounds. The jaguar has stocky legs which a great for swimming and climbing. They have about 2,000 pounds of bite force.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362200"/>
            <a:ext cx="433355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95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Capybara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Capybaras have slightly webbed feet, no tail, and 20 teeth which are great for chewing vegetation. Adult Capybaras can grow up to 4 feet in length and weigh up to 140 pounds.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81925"/>
            <a:ext cx="4451105" cy="278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56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Squirrel Monkey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This monkey eats bats, birds, lizards, and tree frogs. It spends two thirds of their day foraging for food. This monkey is listed as vulnerable.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63435"/>
            <a:ext cx="3231830" cy="377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05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Parrot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Parrots have a strong curved bill, clawed feet, and very bright colors. They live all over central and South America.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3200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604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Spider Monkey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524000"/>
            <a:ext cx="4114800" cy="4525963"/>
          </a:xfrm>
        </p:spPr>
        <p:txBody>
          <a:bodyPr/>
          <a:lstStyle/>
          <a:p>
            <a:r>
              <a:rPr lang="en-US" dirty="0" smtClean="0"/>
              <a:t>Spider Monkeys live in the upper part of the rainforest called the canopy. They forage for food at heights of up to 100 feet.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733800" cy="418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36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235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Animals </vt:lpstr>
      <vt:lpstr>Llama</vt:lpstr>
      <vt:lpstr>Toco Toucan</vt:lpstr>
      <vt:lpstr>Piranha </vt:lpstr>
      <vt:lpstr>Jaguar</vt:lpstr>
      <vt:lpstr>Capybara</vt:lpstr>
      <vt:lpstr>Squirrel Monkey</vt:lpstr>
      <vt:lpstr>Parrot</vt:lpstr>
      <vt:lpstr>Spider Monkey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katie syvrud</dc:creator>
  <cp:lastModifiedBy>katie syvrud</cp:lastModifiedBy>
  <cp:revision>9</cp:revision>
  <dcterms:created xsi:type="dcterms:W3CDTF">2011-03-23T19:55:32Z</dcterms:created>
  <dcterms:modified xsi:type="dcterms:W3CDTF">2011-03-23T22:17:13Z</dcterms:modified>
</cp:coreProperties>
</file>