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41" autoAdjust="0"/>
    <p:restoredTop sz="94660"/>
  </p:normalViewPr>
  <p:slideViewPr>
    <p:cSldViewPr>
      <p:cViewPr varScale="1">
        <p:scale>
          <a:sx n="70" d="100"/>
          <a:sy n="70" d="100"/>
        </p:scale>
        <p:origin x="-8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2CB9E-7D1B-4769-B9D3-15B4E7D950B9}" type="datetimeFigureOut">
              <a:rPr lang="en-US" smtClean="0"/>
              <a:pPr/>
              <a:t>12/12/2010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2A043-753B-4171-8FA7-73E0AAAF35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2CB9E-7D1B-4769-B9D3-15B4E7D950B9}" type="datetimeFigureOut">
              <a:rPr lang="en-US" smtClean="0"/>
              <a:pPr/>
              <a:t>12/12/2010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2A043-753B-4171-8FA7-73E0AAAF35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2CB9E-7D1B-4769-B9D3-15B4E7D950B9}" type="datetimeFigureOut">
              <a:rPr lang="en-US" smtClean="0"/>
              <a:pPr/>
              <a:t>12/12/2010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2A043-753B-4171-8FA7-73E0AAAF35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2CB9E-7D1B-4769-B9D3-15B4E7D950B9}" type="datetimeFigureOut">
              <a:rPr lang="en-US" smtClean="0"/>
              <a:pPr/>
              <a:t>12/12/2010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2A043-753B-4171-8FA7-73E0AAAF35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2CB9E-7D1B-4769-B9D3-15B4E7D950B9}" type="datetimeFigureOut">
              <a:rPr lang="en-US" smtClean="0"/>
              <a:pPr/>
              <a:t>12/12/2010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2A043-753B-4171-8FA7-73E0AAAF35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2CB9E-7D1B-4769-B9D3-15B4E7D950B9}" type="datetimeFigureOut">
              <a:rPr lang="en-US" smtClean="0"/>
              <a:pPr/>
              <a:t>12/12/2010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2A043-753B-4171-8FA7-73E0AAAF35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2CB9E-7D1B-4769-B9D3-15B4E7D950B9}" type="datetimeFigureOut">
              <a:rPr lang="en-US" smtClean="0"/>
              <a:pPr/>
              <a:t>12/12/2010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2A043-753B-4171-8FA7-73E0AAAF35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2CB9E-7D1B-4769-B9D3-15B4E7D950B9}" type="datetimeFigureOut">
              <a:rPr lang="en-US" smtClean="0"/>
              <a:pPr/>
              <a:t>12/12/2010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2A043-753B-4171-8FA7-73E0AAAF35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2CB9E-7D1B-4769-B9D3-15B4E7D950B9}" type="datetimeFigureOut">
              <a:rPr lang="en-US" smtClean="0"/>
              <a:pPr/>
              <a:t>12/12/2010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2A043-753B-4171-8FA7-73E0AAAF35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2CB9E-7D1B-4769-B9D3-15B4E7D950B9}" type="datetimeFigureOut">
              <a:rPr lang="en-US" smtClean="0"/>
              <a:pPr/>
              <a:t>12/12/2010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D3D2A043-753B-4171-8FA7-73E0AAAF35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F8C2CB9E-7D1B-4769-B9D3-15B4E7D950B9}" type="datetimeFigureOut">
              <a:rPr lang="en-US" smtClean="0"/>
              <a:pPr/>
              <a:t>12/12/2010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2A043-753B-4171-8FA7-73E0AAAF35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8C2CB9E-7D1B-4769-B9D3-15B4E7D950B9}" type="datetimeFigureOut">
              <a:rPr lang="en-US" smtClean="0"/>
              <a:pPr/>
              <a:t>12/12/2010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3D2A043-753B-4171-8FA7-73E0AAAF35D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Animals of Australia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Mackenzie </a:t>
            </a:r>
            <a:r>
              <a:rPr lang="en-US" dirty="0" err="1" smtClean="0"/>
              <a:t>Joos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Platypus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Platypuses are covered with three layers of thick brown fur.</a:t>
            </a:r>
          </a:p>
          <a:p>
            <a:r>
              <a:rPr lang="en-US" dirty="0" smtClean="0"/>
              <a:t>They have webbed feet, a bill like a duck's, and a tail like a beaver's.</a:t>
            </a:r>
          </a:p>
          <a:p>
            <a:r>
              <a:rPr lang="en-US" dirty="0" smtClean="0"/>
              <a:t>They live near streams and lakes in eastern parts of Australia</a:t>
            </a:r>
          </a:p>
        </p:txBody>
      </p:sp>
      <p:pic>
        <p:nvPicPr>
          <p:cNvPr id="5" name="Content Placeholder 4" descr="platypus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990600"/>
            <a:ext cx="3657600" cy="2457907"/>
          </a:xfrm>
        </p:spPr>
      </p:pic>
      <p:sp>
        <p:nvSpPr>
          <p:cNvPr id="7" name="TextBox 6"/>
          <p:cNvSpPr txBox="1"/>
          <p:nvPr/>
        </p:nvSpPr>
        <p:spPr>
          <a:xfrm>
            <a:off x="4495800" y="4038600"/>
            <a:ext cx="419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8" name="Picture 7" descr="platypu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43400" y="3810000"/>
            <a:ext cx="4419600" cy="23158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Sea Dragons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Sea dragons are NOT sea horses.</a:t>
            </a:r>
          </a:p>
          <a:p>
            <a:r>
              <a:rPr lang="en-US" dirty="0" smtClean="0"/>
              <a:t>They are usually </a:t>
            </a:r>
            <a:r>
              <a:rPr lang="en-US" dirty="0" smtClean="0"/>
              <a:t>green gold and </a:t>
            </a:r>
            <a:r>
              <a:rPr lang="en-US" dirty="0" smtClean="0"/>
              <a:t>orange.</a:t>
            </a:r>
          </a:p>
          <a:p>
            <a:r>
              <a:rPr lang="en-US" dirty="0" smtClean="0"/>
              <a:t>They have appendages </a:t>
            </a:r>
            <a:r>
              <a:rPr lang="en-US" dirty="0" smtClean="0"/>
              <a:t>that look like </a:t>
            </a:r>
            <a:r>
              <a:rPr lang="en-US" dirty="0" smtClean="0"/>
              <a:t>leaves.</a:t>
            </a:r>
          </a:p>
          <a:p>
            <a:endParaRPr lang="en-US" dirty="0" smtClean="0"/>
          </a:p>
        </p:txBody>
      </p:sp>
      <p:pic>
        <p:nvPicPr>
          <p:cNvPr id="8" name="Content Placeholder 7" descr="platypus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676400"/>
            <a:ext cx="3657600" cy="1828800"/>
          </a:xfrm>
        </p:spPr>
      </p:pic>
      <p:pic>
        <p:nvPicPr>
          <p:cNvPr id="10" name="Picture 9" descr="platypu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3657600"/>
            <a:ext cx="4038600" cy="28618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Emu</a:t>
            </a:r>
            <a:endParaRPr lang="en-US" dirty="0"/>
          </a:p>
        </p:txBody>
      </p:sp>
      <p:pic>
        <p:nvPicPr>
          <p:cNvPr id="5" name="Content Placeholder 4" descr="platypus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1371600"/>
            <a:ext cx="2828544" cy="2121408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Emu's eat grass, leaves and small insects.</a:t>
            </a:r>
          </a:p>
          <a:p>
            <a:r>
              <a:rPr lang="en-US" dirty="0" smtClean="0"/>
              <a:t>It’s the world’s third largest bird.</a:t>
            </a:r>
          </a:p>
          <a:p>
            <a:r>
              <a:rPr lang="en-US" dirty="0" smtClean="0"/>
              <a:t>Emus </a:t>
            </a:r>
            <a:r>
              <a:rPr lang="en-US" dirty="0" smtClean="0"/>
              <a:t>are found </a:t>
            </a:r>
            <a:r>
              <a:rPr lang="en-US" dirty="0" smtClean="0"/>
              <a:t>in Woods, grassland, and deserts.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pic>
        <p:nvPicPr>
          <p:cNvPr id="6" name="Picture 5" descr="platypu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3733800"/>
            <a:ext cx="3657600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Wombat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Their fur is grayish-brown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They have long sharp claws.</a:t>
            </a:r>
          </a:p>
          <a:p>
            <a:r>
              <a:rPr lang="en-US" dirty="0" smtClean="0"/>
              <a:t>They can weigh up to 86 pounds.</a:t>
            </a:r>
          </a:p>
          <a:p>
            <a:r>
              <a:rPr lang="en-US" dirty="0" smtClean="0"/>
              <a:t>They eat mostly grass.</a:t>
            </a:r>
          </a:p>
        </p:txBody>
      </p:sp>
      <p:pic>
        <p:nvPicPr>
          <p:cNvPr id="5" name="Content Placeholder 4" descr="platypus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410200" y="1371600"/>
            <a:ext cx="3429000" cy="2438399"/>
          </a:xfrm>
        </p:spPr>
      </p:pic>
      <p:pic>
        <p:nvPicPr>
          <p:cNvPr id="1026" name="Picture 2" descr="http://www.abc.net.au/science/scribblygum/june2006/img/wombat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4114800"/>
            <a:ext cx="3581400" cy="251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Bilby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" name="Content Placeholder 4" descr="platypus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1524000"/>
            <a:ext cx="3657600" cy="2264735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Grey fur with a white and black tail. </a:t>
            </a:r>
          </a:p>
          <a:p>
            <a:r>
              <a:rPr lang="en-US" dirty="0" smtClean="0"/>
              <a:t>They have very good hearing because of their long ears. </a:t>
            </a:r>
          </a:p>
          <a:p>
            <a:r>
              <a:rPr lang="en-US" dirty="0" smtClean="0"/>
              <a:t>They eat mostly bugs and seeds.</a:t>
            </a:r>
          </a:p>
          <a:p>
            <a:r>
              <a:rPr lang="en-US" dirty="0" smtClean="0"/>
              <a:t>They live in burrows.</a:t>
            </a:r>
            <a:endParaRPr lang="en-US" dirty="0"/>
          </a:p>
        </p:txBody>
      </p:sp>
      <p:pic>
        <p:nvPicPr>
          <p:cNvPr id="6" name="Picture 5" descr="platypu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0" y="3962400"/>
            <a:ext cx="2286000" cy="2657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Fairy penguins 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Fairy penguins are found </a:t>
            </a:r>
            <a:r>
              <a:rPr lang="en-US" dirty="0" smtClean="0"/>
              <a:t>along the shores of Southern </a:t>
            </a:r>
            <a:r>
              <a:rPr lang="en-US" dirty="0" smtClean="0"/>
              <a:t>Australia.</a:t>
            </a:r>
            <a:endParaRPr lang="en-US" dirty="0" smtClean="0"/>
          </a:p>
          <a:p>
            <a:r>
              <a:rPr lang="en-US" dirty="0" smtClean="0"/>
              <a:t>They have bluish feathers with a white belly.</a:t>
            </a:r>
          </a:p>
          <a:p>
            <a:r>
              <a:rPr lang="en-US" dirty="0" smtClean="0"/>
              <a:t>They eat small fish and they eat their fish whole.</a:t>
            </a:r>
          </a:p>
        </p:txBody>
      </p:sp>
      <p:pic>
        <p:nvPicPr>
          <p:cNvPr id="18" name="Content Placeholder 17" descr="platypus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3886200"/>
            <a:ext cx="3657600" cy="2434917"/>
          </a:xfrm>
        </p:spPr>
      </p:pic>
      <p:pic>
        <p:nvPicPr>
          <p:cNvPr id="19" name="Picture 18" descr="platypu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0600" y="1066800"/>
            <a:ext cx="3276600" cy="2457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3400" y="1524000"/>
            <a:ext cx="7470648" cy="4069080"/>
          </a:xfrm>
        </p:spPr>
        <p:txBody>
          <a:bodyPr>
            <a:normAutofit fontScale="90000"/>
          </a:bodyPr>
          <a:lstStyle/>
          <a:p>
            <a:r>
              <a:rPr lang="en-US" sz="9600" dirty="0" smtClean="0"/>
              <a:t>		</a:t>
            </a:r>
            <a:r>
              <a:rPr lang="en-US" sz="16700" dirty="0" smtClean="0"/>
              <a:t>The </a:t>
            </a:r>
            <a:br>
              <a:rPr lang="en-US" sz="16700" dirty="0" smtClean="0"/>
            </a:br>
            <a:r>
              <a:rPr lang="en-US" sz="16700" dirty="0" smtClean="0"/>
              <a:t>			End </a:t>
            </a:r>
            <a:endParaRPr lang="en-US" sz="167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Custom 1">
      <a:dk1>
        <a:srgbClr val="000000"/>
      </a:dk1>
      <a:lt1>
        <a:sysClr val="window" lastClr="FFFFFF"/>
      </a:lt1>
      <a:dk2>
        <a:srgbClr val="3B3B3B"/>
      </a:dk2>
      <a:lt2>
        <a:srgbClr val="DA9EF5"/>
      </a:lt2>
      <a:accent1>
        <a:srgbClr val="6EA0B0"/>
      </a:accent1>
      <a:accent2>
        <a:srgbClr val="C1FFFD"/>
      </a:accent2>
      <a:accent3>
        <a:srgbClr val="32525C"/>
      </a:accent3>
      <a:accent4>
        <a:srgbClr val="500A70"/>
      </a:accent4>
      <a:accent5>
        <a:srgbClr val="C86EF0"/>
      </a:accent5>
      <a:accent6>
        <a:srgbClr val="45FFFA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284</TotalTime>
  <Words>192</Words>
  <Application>Microsoft Office PowerPoint</Application>
  <PresentationFormat>On-screen Show (4:3)</PresentationFormat>
  <Paragraphs>29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Technic</vt:lpstr>
      <vt:lpstr>Animals of Australia </vt:lpstr>
      <vt:lpstr>Platypus</vt:lpstr>
      <vt:lpstr>Sea Dragons </vt:lpstr>
      <vt:lpstr>Emu</vt:lpstr>
      <vt:lpstr>Wombat</vt:lpstr>
      <vt:lpstr>Bilby </vt:lpstr>
      <vt:lpstr>Fairy penguins </vt:lpstr>
      <vt:lpstr>  The     End </vt:lpstr>
    </vt:vector>
  </TitlesOfParts>
  <Company>I.S.D. 742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Mines in Australia </dc:title>
  <dc:creator>88303</dc:creator>
  <cp:lastModifiedBy>jamie joos</cp:lastModifiedBy>
  <cp:revision>32</cp:revision>
  <dcterms:created xsi:type="dcterms:W3CDTF">2010-12-07T16:45:05Z</dcterms:created>
  <dcterms:modified xsi:type="dcterms:W3CDTF">2010-12-12T22:52:01Z</dcterms:modified>
</cp:coreProperties>
</file>