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26E2-E716-44E2-B693-9F713130A70F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99A3-6067-4F29-A2DA-0D903552AC3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26E2-E716-44E2-B693-9F713130A70F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99A3-6067-4F29-A2DA-0D903552AC3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26E2-E716-44E2-B693-9F713130A70F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99A3-6067-4F29-A2DA-0D903552AC3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26E2-E716-44E2-B693-9F713130A70F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99A3-6067-4F29-A2DA-0D903552AC3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26E2-E716-44E2-B693-9F713130A70F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99A3-6067-4F29-A2DA-0D903552AC3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26E2-E716-44E2-B693-9F713130A70F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99A3-6067-4F29-A2DA-0D903552AC3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26E2-E716-44E2-B693-9F713130A70F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99A3-6067-4F29-A2DA-0D903552AC3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26E2-E716-44E2-B693-9F713130A70F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99A3-6067-4F29-A2DA-0D903552AC3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26E2-E716-44E2-B693-9F713130A70F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99A3-6067-4F29-A2DA-0D903552AC3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26E2-E716-44E2-B693-9F713130A70F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3199A3-6067-4F29-A2DA-0D903552AC3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26E2-E716-44E2-B693-9F713130A70F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99A3-6067-4F29-A2DA-0D903552AC3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2FB26E2-E716-44E2-B693-9F713130A70F}" type="datetimeFigureOut">
              <a:rPr lang="en-US" smtClean="0"/>
              <a:t>5/22/2011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9F3199A3-6067-4F29-A2DA-0D903552AC3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Anything You Need to Know About Nepal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Nicole Bloch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718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Nepal and the relation to </a:t>
            </a:r>
            <a:r>
              <a:rPr lang="en-US" i="1" dirty="0" smtClean="0"/>
              <a:t>sold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dirty="0" smtClean="0"/>
              <a:t>Lakshmi is a thirteen year old girl that lives in a small village in Nepal with her family. Until, one day big showers came and ruined her family crop, so she had to go to India to work as a maid. When she got to India, her becoming a maid didn’t happen, but MUCH worse…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46601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Nepal is located in between India and China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The capital is Kathmandu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first settlers were </a:t>
            </a:r>
            <a:r>
              <a:rPr lang="en-US" dirty="0" smtClean="0"/>
              <a:t>Kirat</a:t>
            </a:r>
            <a:r>
              <a:rPr lang="en-US" dirty="0" smtClean="0"/>
              <a:t> people.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Nepal Flag became the official </a:t>
            </a:r>
          </a:p>
          <a:p>
            <a:pPr marL="0" indent="0"/>
            <a:r>
              <a:rPr lang="en-US" dirty="0"/>
              <a:t> </a:t>
            </a:r>
            <a:r>
              <a:rPr lang="en-US" dirty="0" smtClean="0"/>
              <a:t>      flag on December 16</a:t>
            </a:r>
            <a:r>
              <a:rPr lang="en-US" baseline="30000" dirty="0" smtClean="0"/>
              <a:t>th</a:t>
            </a:r>
            <a:r>
              <a:rPr lang="en-US" dirty="0" smtClean="0"/>
              <a:t>, 1962.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population is about </a:t>
            </a:r>
            <a:r>
              <a:rPr lang="en-US" dirty="0" smtClean="0"/>
              <a:t>28,951,852</a:t>
            </a:r>
          </a:p>
          <a:p>
            <a:pPr marL="0" indent="0"/>
            <a:r>
              <a:rPr lang="en-US" dirty="0"/>
              <a:t> </a:t>
            </a:r>
            <a:r>
              <a:rPr lang="en-US" dirty="0" smtClean="0"/>
              <a:t>     since 2010.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country is about the size of Arkansas 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Nepal holds Mount Everest. The tallest mountain on earth, and its height is </a:t>
            </a:r>
            <a:r>
              <a:rPr lang="en-US" dirty="0"/>
              <a:t>29,035 </a:t>
            </a:r>
            <a:r>
              <a:rPr lang="en-US" dirty="0" smtClean="0"/>
              <a:t>ft.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93782"/>
            <a:ext cx="2057400" cy="2260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24000"/>
            <a:ext cx="1295400" cy="1716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8913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Between 1846 – 1951, Nepal has been ruled by the </a:t>
            </a:r>
            <a:r>
              <a:rPr lang="en-US" dirty="0" smtClean="0"/>
              <a:t>Rana</a:t>
            </a:r>
            <a:r>
              <a:rPr lang="en-US" dirty="0" smtClean="0"/>
              <a:t> family. The </a:t>
            </a:r>
            <a:r>
              <a:rPr lang="en-US" dirty="0" smtClean="0"/>
              <a:t>Rana</a:t>
            </a:r>
            <a:r>
              <a:rPr lang="en-US" dirty="0" smtClean="0"/>
              <a:t> family only had a Prime Minister. Which meant no king.</a:t>
            </a:r>
          </a:p>
          <a:p>
            <a:r>
              <a:rPr lang="en-US" dirty="0" smtClean="0"/>
              <a:t>Then in 1951, the king took over.</a:t>
            </a:r>
          </a:p>
          <a:p>
            <a:r>
              <a:rPr lang="en-US" dirty="0"/>
              <a:t>Mahendra</a:t>
            </a:r>
            <a:r>
              <a:rPr lang="en-US" dirty="0"/>
              <a:t> </a:t>
            </a:r>
            <a:r>
              <a:rPr lang="en-US" dirty="0"/>
              <a:t>Bir</a:t>
            </a:r>
            <a:r>
              <a:rPr lang="en-US" dirty="0"/>
              <a:t> </a:t>
            </a:r>
            <a:r>
              <a:rPr lang="en-US" dirty="0"/>
              <a:t>Bikram</a:t>
            </a:r>
            <a:r>
              <a:rPr lang="en-US" dirty="0"/>
              <a:t> Shah became king in 1955</a:t>
            </a:r>
            <a:r>
              <a:rPr lang="en-US" dirty="0" smtClean="0"/>
              <a:t>. After dying of a heart attack, Prince </a:t>
            </a:r>
            <a:r>
              <a:rPr lang="en-US" dirty="0" smtClean="0"/>
              <a:t>Birendra</a:t>
            </a:r>
            <a:r>
              <a:rPr lang="en-US" dirty="0" smtClean="0"/>
              <a:t> took over at age 26.</a:t>
            </a:r>
          </a:p>
          <a:p>
            <a:r>
              <a:rPr lang="en-US" dirty="0" smtClean="0"/>
              <a:t>On June 1</a:t>
            </a:r>
            <a:r>
              <a:rPr lang="en-US" baseline="30000" dirty="0" smtClean="0"/>
              <a:t>st</a:t>
            </a:r>
            <a:r>
              <a:rPr lang="en-US" dirty="0" smtClean="0"/>
              <a:t>, 2001 King </a:t>
            </a:r>
            <a:r>
              <a:rPr lang="en-US" dirty="0" smtClean="0"/>
              <a:t>Birendra</a:t>
            </a:r>
            <a:r>
              <a:rPr lang="en-US" dirty="0" smtClean="0"/>
              <a:t> was shot </a:t>
            </a:r>
            <a:r>
              <a:rPr lang="en-US" dirty="0"/>
              <a:t>and killed by his </a:t>
            </a:r>
            <a:r>
              <a:rPr lang="en-US" dirty="0" smtClean="0"/>
              <a:t>son, Crown </a:t>
            </a:r>
            <a:r>
              <a:rPr lang="en-US" dirty="0"/>
              <a:t>Prince </a:t>
            </a:r>
            <a:r>
              <a:rPr lang="en-US" dirty="0" smtClean="0"/>
              <a:t>Dipendra</a:t>
            </a:r>
            <a:r>
              <a:rPr lang="en-US" dirty="0" smtClean="0"/>
              <a:t>. Then Crown Prince shot his mother because he was angry with the wife she had picked for him. He also shot several other royal members before committing suicide. </a:t>
            </a:r>
          </a:p>
          <a:p>
            <a:r>
              <a:rPr lang="en-US" dirty="0" smtClean="0"/>
              <a:t>The new ruler </a:t>
            </a:r>
            <a:r>
              <a:rPr lang="en-US" dirty="0"/>
              <a:t>of Nepal is Prince </a:t>
            </a:r>
            <a:r>
              <a:rPr lang="en-US" dirty="0" err="1" smtClean="0"/>
              <a:t>Gyanendra</a:t>
            </a:r>
            <a:r>
              <a:rPr lang="en-US" dirty="0" smtClean="0"/>
              <a:t>. The younger brother of King </a:t>
            </a:r>
            <a:r>
              <a:rPr lang="en-US" dirty="0" err="1" smtClean="0"/>
              <a:t>Birendra</a:t>
            </a:r>
            <a:r>
              <a:rPr lang="en-US" dirty="0" smtClean="0"/>
              <a:t>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178752"/>
            <a:ext cx="3626958" cy="2450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865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Nepal flag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Nepal is the only country to not have a rectangular or square </a:t>
            </a:r>
          </a:p>
          <a:p>
            <a:pPr marL="0" indent="0"/>
            <a:r>
              <a:rPr lang="en-US" dirty="0" smtClean="0"/>
              <a:t>      flag.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two symbols are the moon and sun. It is said that the </a:t>
            </a:r>
          </a:p>
          <a:p>
            <a:pPr marL="0" indent="0"/>
            <a:r>
              <a:rPr lang="en-US" dirty="0"/>
              <a:t> </a:t>
            </a:r>
            <a:r>
              <a:rPr lang="en-US" dirty="0" smtClean="0"/>
              <a:t>     nation will last as long as the sun and moon is there on </a:t>
            </a:r>
          </a:p>
          <a:p>
            <a:pPr marL="0" indent="0"/>
            <a:r>
              <a:rPr lang="en-US" dirty="0"/>
              <a:t> </a:t>
            </a:r>
            <a:r>
              <a:rPr lang="en-US" dirty="0" smtClean="0"/>
              <a:t>     earth.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blue border represents peace.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red represents rhododendron, the color of the national </a:t>
            </a:r>
          </a:p>
          <a:p>
            <a:pPr marL="0" indent="0"/>
            <a:r>
              <a:rPr lang="en-US" dirty="0"/>
              <a:t> </a:t>
            </a:r>
            <a:r>
              <a:rPr lang="en-US" dirty="0" smtClean="0"/>
              <a:t>     flower.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curved moon represents the royal house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sun represents the </a:t>
            </a:r>
            <a:r>
              <a:rPr lang="en-US" dirty="0" err="1" smtClean="0"/>
              <a:t>Rana</a:t>
            </a:r>
            <a:r>
              <a:rPr lang="en-US" dirty="0" smtClean="0"/>
              <a:t> dynasty. 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472" y="1066800"/>
            <a:ext cx="2759528" cy="3679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3339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2039708" y="32657"/>
            <a:ext cx="7115175" cy="6858000"/>
          </a:xfrm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210277" y="2085199"/>
            <a:ext cx="5486400" cy="867444"/>
          </a:xfrm>
        </p:spPr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2514600"/>
            <a:ext cx="4162425" cy="533400"/>
          </a:xfrm>
        </p:spPr>
        <p:txBody>
          <a:bodyPr/>
          <a:lstStyle/>
          <a:p>
            <a:r>
              <a:rPr lang="en-US" dirty="0" smtClean="0"/>
              <a:t>Sadhu, or  Hindu  holy  man, who is  sitting  a pond of  water  with  a  sword.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8600"/>
            <a:ext cx="2943225" cy="2046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3928101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43400" y="381000"/>
            <a:ext cx="15918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Mountain in </a:t>
            </a:r>
          </a:p>
          <a:p>
            <a:r>
              <a:rPr lang="en-US" dirty="0" smtClean="0"/>
              <a:t>Nepal. Didn’t </a:t>
            </a:r>
          </a:p>
          <a:p>
            <a:r>
              <a:rPr lang="en-US" dirty="0" smtClean="0"/>
              <a:t>give an actual </a:t>
            </a:r>
          </a:p>
          <a:p>
            <a:r>
              <a:rPr lang="en-US" dirty="0" smtClean="0"/>
              <a:t>location. </a:t>
            </a:r>
          </a:p>
        </p:txBody>
      </p:sp>
      <p:sp>
        <p:nvSpPr>
          <p:cNvPr id="14" name="Right Arrow 13"/>
          <p:cNvSpPr/>
          <p:nvPr/>
        </p:nvSpPr>
        <p:spPr>
          <a:xfrm rot="10800000">
            <a:off x="4272641" y="1592215"/>
            <a:ext cx="11430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 rot="13425805">
            <a:off x="5540283" y="1736153"/>
            <a:ext cx="371825" cy="8384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00600"/>
            <a:ext cx="2674352" cy="178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04800" y="3048000"/>
            <a:ext cx="218515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Lake </a:t>
            </a:r>
            <a:r>
              <a:rPr lang="en-US" dirty="0"/>
              <a:t>at </a:t>
            </a:r>
            <a:endParaRPr lang="en-US" dirty="0" smtClean="0"/>
          </a:p>
          <a:p>
            <a:r>
              <a:rPr lang="en-US" dirty="0" err="1" smtClean="0"/>
              <a:t>Gupa</a:t>
            </a:r>
            <a:r>
              <a:rPr lang="en-US" dirty="0" smtClean="0"/>
              <a:t> </a:t>
            </a:r>
            <a:r>
              <a:rPr lang="en-US" dirty="0" err="1"/>
              <a:t>Pokhari</a:t>
            </a:r>
            <a:r>
              <a:rPr lang="en-US" dirty="0"/>
              <a:t>, Nepal</a:t>
            </a:r>
          </a:p>
          <a:p>
            <a:r>
              <a:rPr lang="en-US" dirty="0" smtClean="0"/>
              <a:t>with </a:t>
            </a:r>
            <a:r>
              <a:rPr lang="en-US" dirty="0"/>
              <a:t>Makalu </a:t>
            </a:r>
            <a:endParaRPr lang="en-US" dirty="0" smtClean="0"/>
          </a:p>
          <a:p>
            <a:r>
              <a:rPr lang="en-US" dirty="0" err="1" smtClean="0"/>
              <a:t>Himal</a:t>
            </a:r>
            <a:r>
              <a:rPr lang="en-US" dirty="0" smtClean="0"/>
              <a:t> in the </a:t>
            </a:r>
          </a:p>
          <a:p>
            <a:r>
              <a:rPr lang="en-US" dirty="0"/>
              <a:t>b</a:t>
            </a:r>
            <a:r>
              <a:rPr lang="en-US" dirty="0" smtClean="0"/>
              <a:t>ackground.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 rot="5400000">
            <a:off x="1395985" y="4061903"/>
            <a:ext cx="847519" cy="2970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197" y="3287281"/>
            <a:ext cx="3596371" cy="2693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124201" y="4343400"/>
            <a:ext cx="2275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Mount Everest</a:t>
            </a:r>
            <a:endParaRPr lang="en-US" sz="2400" dirty="0"/>
          </a:p>
        </p:txBody>
      </p:sp>
      <p:sp>
        <p:nvSpPr>
          <p:cNvPr id="19" name="Right Arrow 18"/>
          <p:cNvSpPr/>
          <p:nvPr/>
        </p:nvSpPr>
        <p:spPr>
          <a:xfrm>
            <a:off x="3744685" y="4849368"/>
            <a:ext cx="1394637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911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b="0" dirty="0" smtClean="0"/>
              <a:t>National Bird: Daphne </a:t>
            </a:r>
          </a:p>
          <a:p>
            <a:pPr marL="342900" lvl="1" indent="-342900">
              <a:spcBef>
                <a:spcPts val="800"/>
              </a:spcBef>
              <a:buClrTx/>
              <a:buFont typeface="Arial" pitchFamily="34" charset="0"/>
              <a:buChar char="•"/>
            </a:pPr>
            <a:r>
              <a:rPr lang="en-US" b="0" dirty="0" smtClean="0"/>
              <a:t>National Flower: Rhododendron </a:t>
            </a:r>
            <a:r>
              <a:rPr lang="en-US" dirty="0" err="1" smtClean="0"/>
              <a:t>Arboreum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National Anthem: </a:t>
            </a:r>
            <a:r>
              <a:rPr lang="en-US" b="0" dirty="0" err="1"/>
              <a:t>Sayaun</a:t>
            </a:r>
            <a:r>
              <a:rPr lang="en-US" b="0" dirty="0"/>
              <a:t> </a:t>
            </a:r>
            <a:r>
              <a:rPr lang="en-US" b="0" dirty="0" err="1"/>
              <a:t>Thunga</a:t>
            </a:r>
            <a:r>
              <a:rPr lang="en-US" b="0" dirty="0"/>
              <a:t> </a:t>
            </a:r>
            <a:r>
              <a:rPr lang="en-US" b="0" dirty="0" err="1"/>
              <a:t>Phool</a:t>
            </a:r>
            <a:r>
              <a:rPr lang="en-US" b="0" dirty="0"/>
              <a:t> </a:t>
            </a:r>
            <a:r>
              <a:rPr lang="en-US" b="0" dirty="0" err="1" smtClean="0"/>
              <a:t>Ka</a:t>
            </a:r>
            <a:endParaRPr lang="en-US" b="0" dirty="0" smtClean="0"/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Moto: </a:t>
            </a:r>
            <a:r>
              <a:rPr lang="en-US" b="0" dirty="0"/>
              <a:t>Mother and Motherland are Greater </a:t>
            </a:r>
            <a:r>
              <a:rPr lang="en-US" b="0" dirty="0" smtClean="0"/>
              <a:t>than</a:t>
            </a:r>
          </a:p>
          <a:p>
            <a:pPr marL="0" indent="0"/>
            <a:r>
              <a:rPr lang="en-US" b="0" dirty="0" smtClean="0"/>
              <a:t>       Heaven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0" dirty="0" smtClean="0"/>
              <a:t>Two Main Religions: Hinduism and Buddhism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0" dirty="0" smtClean="0"/>
              <a:t>People who live in the valleys of </a:t>
            </a:r>
            <a:r>
              <a:rPr lang="en-US" b="0" dirty="0" err="1" smtClean="0"/>
              <a:t>Khumbu</a:t>
            </a:r>
            <a:r>
              <a:rPr lang="en-US" b="0" dirty="0" smtClean="0"/>
              <a:t>, Eastern Nepal, are called Sherpa.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0" dirty="0" smtClean="0"/>
              <a:t>The animal that helps people carry around things in the mountains of Nepal are yaks.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2" y="1428889"/>
            <a:ext cx="2152650" cy="155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9" y="1269964"/>
            <a:ext cx="119062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962400"/>
            <a:ext cx="26098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6267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168</TotalTime>
  <Words>471</Words>
  <Application>Microsoft Office PowerPoint</Application>
  <PresentationFormat>On-screen Show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Angles</vt:lpstr>
      <vt:lpstr>Anything You Need to Know About Nepal</vt:lpstr>
      <vt:lpstr>Nepal and the relation to sold</vt:lpstr>
      <vt:lpstr>Background information</vt:lpstr>
      <vt:lpstr>king</vt:lpstr>
      <vt:lpstr>Nepal flag</vt:lpstr>
      <vt:lpstr>pictures</vt:lpstr>
      <vt:lpstr>Fun facts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Anything You Need to Know About Nepal</dc:title>
  <dc:creator>Marv</dc:creator>
  <cp:lastModifiedBy>Marv</cp:lastModifiedBy>
  <cp:revision>16</cp:revision>
  <dcterms:created xsi:type="dcterms:W3CDTF">2011-05-21T18:06:20Z</dcterms:created>
  <dcterms:modified xsi:type="dcterms:W3CDTF">2011-05-22T22:24:34Z</dcterms:modified>
</cp:coreProperties>
</file>