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404B83-108F-4483-8219-12F2451D6083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CB5A6A-156E-4AF4-9F19-421BA36D2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internetstones.com/image-files/sultan-mahmud-i-turkey-1696-1754.jpg&amp;imgrefurl=http://www.internetstones.com/topkapi-emerald-dagger-museum-hollywood-heist-film-palace-35-cm-sultan-mahmud-i-nadir-shah.html&amp;usg=__vnGobbNVjMSpeKwzpSNUMe_SYrk=&amp;h=532&amp;w=450&amp;sz=51&amp;hl=en&amp;start=3&amp;zoom=1&amp;um=1&amp;itbs=1&amp;tbnid=cM_r2BW9sqQ9DM:&amp;tbnh=132&amp;tbnw=112&amp;prev=/search%3Fq%3Dsultan%26um%3D1%26hl%3Den%26safe%3Dstrict%26sa%3DN%26rls%3Dcom.microsoft:en-us:IE-SearchBox%26rlz%3D1I7RNTN_en%26tbm%3Disch&amp;ei=YFblTZCTHbTr0QGKi5GsA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de-wall.nl/iran/esfahan_mosque1.jpg&amp;imgrefurl=http://www.allempires.com/Forum/forum_posts.asp%3FTID%3D3727&amp;usg=__G_Nl0uixzEMe9mTcgEkgU6yYrBw=&amp;h=446&amp;w=569&amp;sz=84&amp;hl=en&amp;start=3&amp;zoom=1&amp;um=1&amp;itbs=1&amp;tbnid=LXQ_h3w3vtzRGM:&amp;tbnh=105&amp;tbnw=134&amp;prev=/search%3Fq%3Ddomed%2Bpalaces%26um%3D1%26hl%3Den%26safe%3Dstrict%26sa%3DN%26rls%3Dcom.microsoft:en-us:IE-SearchBox%26rlz%3D1I7RNTN_en%26tbm%3Disch&amp;ei=WFflTcn2JsqatwefzPHeC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Arabian Royalty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867400"/>
            <a:ext cx="6400800" cy="990600"/>
          </a:xfrm>
        </p:spPr>
        <p:txBody>
          <a:bodyPr/>
          <a:lstStyle/>
          <a:p>
            <a:r>
              <a:rPr lang="en-US" dirty="0" smtClean="0"/>
              <a:t>By: Stephen Gruenke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Sultans were very much like kings, and would rule over one or very many cities.</a:t>
            </a:r>
          </a:p>
          <a:p>
            <a:r>
              <a:rPr lang="en-US" dirty="0" smtClean="0"/>
              <a:t>Sultan was a hereditary position, and the oldest son would inherit the title from his father.</a:t>
            </a:r>
            <a:endParaRPr lang="en-US" dirty="0"/>
          </a:p>
          <a:p>
            <a:r>
              <a:rPr lang="en-US" dirty="0" smtClean="0"/>
              <a:t>Sometimes, all of the brothers would become sultan, but they would rule over different places.</a:t>
            </a:r>
          </a:p>
        </p:txBody>
      </p:sp>
      <p:pic>
        <p:nvPicPr>
          <p:cNvPr id="5122" name="Picture 2" descr="http://t3.gstatic.com/images?q=tbn:ANd9GcTwgTNnWlYebatk5UD2Hj2znP9681tOaBu9i9D-jtpcW0XmOS_d-PSg_0P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343400"/>
            <a:ext cx="2133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sultans had many wives.</a:t>
            </a:r>
          </a:p>
          <a:p>
            <a:r>
              <a:rPr lang="en-US" dirty="0" smtClean="0"/>
              <a:t>Sometimes a sultan would have only one wife at a time, but would remarry often.</a:t>
            </a:r>
          </a:p>
          <a:p>
            <a:r>
              <a:rPr lang="en-US" dirty="0" smtClean="0"/>
              <a:t>The sultan could do whatever he wanted to his wife or wives, and without question.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harem was the home for servants, wives, and children in the palace.</a:t>
            </a:r>
          </a:p>
          <a:p>
            <a:r>
              <a:rPr lang="en-US" dirty="0" smtClean="0"/>
              <a:t>The harem was ruled over by the </a:t>
            </a:r>
            <a:r>
              <a:rPr lang="en-US" dirty="0" err="1" smtClean="0"/>
              <a:t>Khatun</a:t>
            </a:r>
            <a:r>
              <a:rPr lang="en-US" dirty="0" smtClean="0"/>
              <a:t>, or the sultan’s mother.</a:t>
            </a:r>
          </a:p>
          <a:p>
            <a:r>
              <a:rPr lang="en-US" dirty="0" smtClean="0"/>
              <a:t>Male servants in the harem were called Eunuchs, who were castrated to ensure they would not have children with the women.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palaces were the huge castle like structures where the royalty made their home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were often made up of several buildings.</a:t>
            </a:r>
          </a:p>
          <a:p>
            <a:r>
              <a:rPr lang="en-US" dirty="0" smtClean="0"/>
              <a:t>The hallways were decorated with flowers, vases, and cushions for guests.</a:t>
            </a:r>
          </a:p>
          <a:p>
            <a:r>
              <a:rPr lang="en-US" dirty="0" smtClean="0"/>
              <a:t>A garden or courtyard was common to have.</a:t>
            </a:r>
            <a:endParaRPr lang="en-US" dirty="0"/>
          </a:p>
        </p:txBody>
      </p:sp>
      <p:pic>
        <p:nvPicPr>
          <p:cNvPr id="2050" name="Picture 2" descr="http://t3.gstatic.com/images?q=tbn:ANd9GcSoLnll9c74QZazrrlD7hAFMP_1eyyu5bOsV0j-TN1HcEBUo_BxsdFt7Lh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419599"/>
            <a:ext cx="3048000" cy="2388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D8D0C8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203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Arabian Royalty</vt:lpstr>
      <vt:lpstr>Sultans</vt:lpstr>
      <vt:lpstr>Wives</vt:lpstr>
      <vt:lpstr>Harems</vt:lpstr>
      <vt:lpstr>Palaces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Arabian Royalty</dc:title>
  <dc:creator>953955</dc:creator>
  <cp:lastModifiedBy>953955</cp:lastModifiedBy>
  <cp:revision>6</cp:revision>
  <dcterms:created xsi:type="dcterms:W3CDTF">2011-05-31T16:31:54Z</dcterms:created>
  <dcterms:modified xsi:type="dcterms:W3CDTF">2011-05-31T21:01:45Z</dcterms:modified>
</cp:coreProperties>
</file>