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6EFF770-EC7D-4865-84F0-4A2B2AB6542F}" type="datetimeFigureOut">
              <a:rPr lang="en-US" smtClean="0"/>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51ECB-1869-4C47-BB74-3763F428E9FE}"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EFF770-EC7D-4865-84F0-4A2B2AB6542F}" type="datetimeFigureOut">
              <a:rPr lang="en-US" smtClean="0"/>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EFF770-EC7D-4865-84F0-4A2B2AB6542F}" type="datetimeFigureOut">
              <a:rPr lang="en-US" smtClean="0"/>
              <a:t>11/16/2010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6EFF770-EC7D-4865-84F0-4A2B2AB6542F}" type="datetimeFigureOut">
              <a:rPr lang="en-US" smtClean="0"/>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6EFF770-EC7D-4865-84F0-4A2B2AB6542F}" type="datetimeFigureOut">
              <a:rPr lang="en-US" smtClean="0"/>
              <a:t>11/16/2010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51ECB-1869-4C47-BB74-3763F428E9F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6EFF770-EC7D-4865-84F0-4A2B2AB6542F}" type="datetimeFigureOut">
              <a:rPr lang="en-US" smtClean="0"/>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6EFF770-EC7D-4865-84F0-4A2B2AB6542F}" type="datetimeFigureOut">
              <a:rPr lang="en-US" smtClean="0"/>
              <a:t>11/16/2010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6EFF770-EC7D-4865-84F0-4A2B2AB6542F}" type="datetimeFigureOut">
              <a:rPr lang="en-US" smtClean="0"/>
              <a:t>11/16/2010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EFF770-EC7D-4865-84F0-4A2B2AB6542F}" type="datetimeFigureOut">
              <a:rPr lang="en-US" smtClean="0"/>
              <a:t>11/16/2010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51ECB-1869-4C47-BB74-3763F428E9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EFF770-EC7D-4865-84F0-4A2B2AB6542F}" type="datetimeFigureOut">
              <a:rPr lang="en-US" smtClean="0"/>
              <a:t>11/16/2010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51ECB-1869-4C47-BB74-3763F428E9FE}"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6EFF770-EC7D-4865-84F0-4A2B2AB6542F}" type="datetimeFigureOut">
              <a:rPr lang="en-US" smtClean="0"/>
              <a:t>11/16/2010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9C151ECB-1869-4C47-BB74-3763F428E9F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6EFF770-EC7D-4865-84F0-4A2B2AB6542F}" type="datetimeFigureOut">
              <a:rPr lang="en-US" smtClean="0"/>
              <a:t>11/16/2010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C151ECB-1869-4C47-BB74-3763F428E9F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V="1">
            <a:off x="1828800" y="304800"/>
            <a:ext cx="5638800" cy="910752"/>
          </a:xfrm>
        </p:spPr>
        <p:txBody>
          <a:bodyPr>
            <a:normAutofit/>
          </a:bodyPr>
          <a:lstStyle/>
          <a:p>
            <a:r>
              <a:rPr lang="en-US" i="1" dirty="0" smtClean="0">
                <a:latin typeface="Papyrus" pitchFamily="66" charset="0"/>
              </a:rPr>
              <a:t>Arise  </a:t>
            </a:r>
            <a:r>
              <a:rPr lang="en-US" i="1" dirty="0" err="1" smtClean="0">
                <a:latin typeface="Papyrus" pitchFamily="66" charset="0"/>
              </a:rPr>
              <a:t>Africa,Arise</a:t>
            </a:r>
            <a:endParaRPr lang="en-US" i="1" dirty="0">
              <a:latin typeface="Papyrus" pitchFamily="66" charset="0"/>
            </a:endParaRPr>
          </a:p>
        </p:txBody>
      </p:sp>
      <p:sp>
        <p:nvSpPr>
          <p:cNvPr id="3" name="Subtitle 2"/>
          <p:cNvSpPr>
            <a:spLocks noGrp="1"/>
          </p:cNvSpPr>
          <p:nvPr>
            <p:ph type="subTitle" idx="1"/>
          </p:nvPr>
        </p:nvSpPr>
        <p:spPr>
          <a:xfrm>
            <a:off x="457200" y="6019800"/>
            <a:ext cx="8077200" cy="685800"/>
          </a:xfrm>
        </p:spPr>
        <p:txBody>
          <a:bodyPr>
            <a:normAutofit/>
          </a:bodyPr>
          <a:lstStyle/>
          <a:p>
            <a:r>
              <a:rPr lang="en-US" dirty="0" smtClean="0"/>
              <a:t>Power point by Steven Gurnee and Luis Ramirez,  Book by Nape ‘a Motana</a:t>
            </a:r>
          </a:p>
          <a:p>
            <a:r>
              <a:rPr lang="en-US" dirty="0" smtClean="0"/>
              <a:t>                                         Made in association with Liger Inc.</a:t>
            </a:r>
            <a:endParaRPr lang="en-US" dirty="0"/>
          </a:p>
        </p:txBody>
      </p:sp>
      <p:pic>
        <p:nvPicPr>
          <p:cNvPr id="20482" name="Picture 2" descr="http://ahsanmiftah.files.wordpress.com/2008/09/lig.jpg"/>
          <p:cNvPicPr>
            <a:picLocks noChangeAspect="1" noChangeArrowheads="1"/>
          </p:cNvPicPr>
          <p:nvPr/>
        </p:nvPicPr>
        <p:blipFill>
          <a:blip r:embed="rId2" cstate="print"/>
          <a:srcRect/>
          <a:stretch>
            <a:fillRect/>
          </a:stretch>
        </p:blipFill>
        <p:spPr bwMode="auto">
          <a:xfrm>
            <a:off x="1143000" y="1371600"/>
            <a:ext cx="7010400" cy="4724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 Title</a:t>
            </a:r>
            <a:endParaRPr lang="en-US" dirty="0"/>
          </a:p>
        </p:txBody>
      </p:sp>
      <p:sp>
        <p:nvSpPr>
          <p:cNvPr id="5" name="Content Placeholder 4"/>
          <p:cNvSpPr>
            <a:spLocks noGrp="1"/>
          </p:cNvSpPr>
          <p:nvPr>
            <p:ph idx="1"/>
          </p:nvPr>
        </p:nvSpPr>
        <p:spPr/>
        <p:txBody>
          <a:bodyPr/>
          <a:lstStyle/>
          <a:p>
            <a:r>
              <a:rPr lang="en-US" dirty="0" smtClean="0"/>
              <a:t>I think this will be a very powerful poem, and maybe even have a sort of angry tone.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Paraphrase.</a:t>
            </a:r>
            <a:endParaRPr lang="en-US" dirty="0"/>
          </a:p>
        </p:txBody>
      </p:sp>
      <p:sp>
        <p:nvSpPr>
          <p:cNvPr id="3" name="Content Placeholder 2"/>
          <p:cNvSpPr>
            <a:spLocks noGrp="1"/>
          </p:cNvSpPr>
          <p:nvPr>
            <p:ph idx="1"/>
          </p:nvPr>
        </p:nvSpPr>
        <p:spPr/>
        <p:txBody>
          <a:bodyPr/>
          <a:lstStyle/>
          <a:p>
            <a:r>
              <a:rPr lang="en-US" dirty="0" smtClean="0"/>
              <a:t>Africa must stop the beast of aids.  They have to fight it with all their might despite the “Lion of sexual temptation.”  Don’t sit around all day crying and feeling sorry, but do something about it!</a:t>
            </a:r>
          </a:p>
          <a:p>
            <a:endParaRPr lang="en-US" dirty="0" smtClean="0"/>
          </a:p>
          <a:p>
            <a:endParaRPr lang="en-US" dirty="0" smtClean="0"/>
          </a:p>
          <a:p>
            <a:pPr>
              <a:buNone/>
            </a:pPr>
            <a:endParaRPr lang="en-US" sz="1200" dirty="0" smtClean="0"/>
          </a:p>
          <a:p>
            <a:endParaRPr lang="en-US" dirty="0" smtClean="0"/>
          </a:p>
          <a:p>
            <a:endParaRPr lang="en-US" dirty="0" smtClean="0"/>
          </a:p>
          <a:p>
            <a:endParaRPr lang="en-US" sz="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Connotation</a:t>
            </a:r>
            <a:endParaRPr lang="en-US" dirty="0"/>
          </a:p>
        </p:txBody>
      </p:sp>
      <p:sp>
        <p:nvSpPr>
          <p:cNvPr id="3" name="Content Placeholder 2"/>
          <p:cNvSpPr>
            <a:spLocks noGrp="1"/>
          </p:cNvSpPr>
          <p:nvPr>
            <p:ph idx="1"/>
          </p:nvPr>
        </p:nvSpPr>
        <p:spPr/>
        <p:txBody>
          <a:bodyPr/>
          <a:lstStyle/>
          <a:p>
            <a:r>
              <a:rPr lang="en-US" dirty="0" smtClean="0"/>
              <a:t>The true meaning of the poem isn’t about a vicious monster actually called AIDS.  It’s about fighting aids and to quit being a crybaby and actually make a difference.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Attitude</a:t>
            </a:r>
            <a:endParaRPr lang="en-US" dirty="0"/>
          </a:p>
        </p:txBody>
      </p:sp>
      <p:sp>
        <p:nvSpPr>
          <p:cNvPr id="3" name="Content Placeholder 2"/>
          <p:cNvSpPr>
            <a:spLocks noGrp="1"/>
          </p:cNvSpPr>
          <p:nvPr>
            <p:ph idx="1"/>
          </p:nvPr>
        </p:nvSpPr>
        <p:spPr/>
        <p:txBody>
          <a:bodyPr/>
          <a:lstStyle/>
          <a:p>
            <a:r>
              <a:rPr lang="en-US" dirty="0" smtClean="0"/>
              <a:t>The poem had a really strong and a nearly angry attitude.  The personification of AIDS as a beast was clever and really made the poem what it is.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S-Shift</a:t>
            </a:r>
            <a:endParaRPr lang="en-US" dirty="0"/>
          </a:p>
        </p:txBody>
      </p:sp>
      <p:sp>
        <p:nvSpPr>
          <p:cNvPr id="3" name="Content Placeholder 2"/>
          <p:cNvSpPr>
            <a:spLocks noGrp="1"/>
          </p:cNvSpPr>
          <p:nvPr>
            <p:ph idx="1"/>
          </p:nvPr>
        </p:nvSpPr>
        <p:spPr/>
        <p:txBody>
          <a:bodyPr/>
          <a:lstStyle/>
          <a:p>
            <a:r>
              <a:rPr lang="en-US" dirty="0" smtClean="0"/>
              <a:t>A clear shift in attitude is right at the end of the poem when the author describes a day soon in the future when AIDS has been wiped out in Africa and there is health once again.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T-Title (again)</a:t>
            </a:r>
            <a:endParaRPr lang="en-US" dirty="0"/>
          </a:p>
        </p:txBody>
      </p:sp>
      <p:sp>
        <p:nvSpPr>
          <p:cNvPr id="3" name="Content Placeholder 2"/>
          <p:cNvSpPr>
            <a:spLocks noGrp="1"/>
          </p:cNvSpPr>
          <p:nvPr>
            <p:ph idx="1"/>
          </p:nvPr>
        </p:nvSpPr>
        <p:spPr/>
        <p:txBody>
          <a:bodyPr/>
          <a:lstStyle/>
          <a:p>
            <a:r>
              <a:rPr lang="en-US" dirty="0" smtClean="0"/>
              <a:t>The title really does give the reader a clear view about the poem.   The effect set off by this strong message really sets the mood of the poem.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T-Theme</a:t>
            </a:r>
            <a:endParaRPr lang="en-US" dirty="0"/>
          </a:p>
        </p:txBody>
      </p:sp>
      <p:sp>
        <p:nvSpPr>
          <p:cNvPr id="3" name="Content Placeholder 2"/>
          <p:cNvSpPr>
            <a:spLocks noGrp="1"/>
          </p:cNvSpPr>
          <p:nvPr>
            <p:ph idx="1"/>
          </p:nvPr>
        </p:nvSpPr>
        <p:spPr/>
        <p:txBody>
          <a:bodyPr/>
          <a:lstStyle/>
          <a:p>
            <a:r>
              <a:rPr lang="en-US" dirty="0" smtClean="0"/>
              <a:t>The poem over all has a really bold and commonly applied theme.</a:t>
            </a:r>
          </a:p>
          <a:p>
            <a:endParaRPr lang="en-US" dirty="0" smtClean="0"/>
          </a:p>
          <a:p>
            <a:r>
              <a:rPr lang="en-US" dirty="0" smtClean="0"/>
              <a:t>If you want something wrong going on, then quit standing there like a moron and do something about it!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D8D0C8"/>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TotalTime>
  <Words>264</Words>
  <Application>Microsoft Office PowerPoint</Application>
  <PresentationFormat>On-screen Show (4:3)</PresentationFormat>
  <Paragraphs>23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Arise  Africa,Arise</vt:lpstr>
      <vt:lpstr>T- Title</vt:lpstr>
      <vt:lpstr>P- Paraphrase.</vt:lpstr>
      <vt:lpstr>C- Connotation</vt:lpstr>
      <vt:lpstr>A- Attitude</vt:lpstr>
      <vt:lpstr>S-Shift</vt:lpstr>
      <vt:lpstr>T-Title (again)</vt:lpstr>
      <vt:lpstr>T-Theme</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Arise Afrika, Arise!</dc:title>
  <dc:creator>953955</dc:creator>
  <cp:lastModifiedBy>953955</cp:lastModifiedBy>
  <cp:revision>5</cp:revision>
  <dcterms:created xsi:type="dcterms:W3CDTF">2010-11-16T16:35:04Z</dcterms:created>
  <dcterms:modified xsi:type="dcterms:W3CDTF">2010-11-16T17:15:49Z</dcterms:modified>
</cp:coreProperties>
</file>