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3" r:id="rId5"/>
    <p:sldId id="261" r:id="rId6"/>
    <p:sldId id="259" r:id="rId7"/>
    <p:sldId id="260" r:id="rId8"/>
    <p:sldId id="262" r:id="rId9"/>
    <p:sldId id="264" r:id="rId10"/>
    <p:sldId id="266" r:id="rId11"/>
    <p:sldId id="268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1" d="100"/>
          <a:sy n="61" d="100"/>
        </p:scale>
        <p:origin x="-10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5524F12-671D-479B-A706-FC144E3AE6CD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C0F88FC-E3A8-4AFB-98AC-46D9931AE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llposters.com/gallery.asp?startat=/getposter.asp&amp;APNum=7156144&amp;aid=158947936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riental-decor.com/img/products/s/3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5587" y="2057400"/>
            <a:ext cx="4712826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09802"/>
            <a:ext cx="8610600" cy="3276599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atin typeface="Matura MT Script Capitals" pitchFamily="66" charset="0"/>
              </a:rPr>
              <a:t>Art of the fan</a:t>
            </a:r>
            <a:endParaRPr lang="en-US" sz="9600" b="1" dirty="0">
              <a:latin typeface="Matura MT Script Capital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5334001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Matura MT Script Capitals" pitchFamily="66" charset="0"/>
              </a:rPr>
              <a:t>BY: McKayla Beard</a:t>
            </a:r>
            <a:endParaRPr lang="en-US" sz="3600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Same but not the same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53118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Dropping the fan: We will be friends or </a:t>
            </a:r>
            <a:r>
              <a:rPr lang="en-US" b="1" dirty="0" smtClean="0">
                <a:latin typeface="Matura MT Script Capitals" pitchFamily="66" charset="0"/>
              </a:rPr>
              <a:t>I belong to you.</a:t>
            </a:r>
            <a:endParaRPr lang="en-US" dirty="0" smtClean="0">
              <a:latin typeface="Matura MT Script Capitals" pitchFamily="66" charset="0"/>
            </a:endParaRPr>
          </a:p>
          <a:p>
            <a:r>
              <a:rPr lang="en-US" dirty="0" smtClean="0">
                <a:latin typeface="Matura MT Script Capitals" pitchFamily="66" charset="0"/>
              </a:rPr>
              <a:t>Covering the left ear with an open fan: Do not betray our secret or I wish to get rid of you.</a:t>
            </a:r>
          </a:p>
          <a:p>
            <a:r>
              <a:rPr lang="en-US" dirty="0" smtClean="0">
                <a:latin typeface="Matura MT Script Capitals" pitchFamily="66" charset="0"/>
              </a:rPr>
              <a:t>Slowly fanning herself: I’m married or don’t waste your time.  I don’t care about you or I’m free and available. I don’t have a boyfriend.</a:t>
            </a:r>
          </a:p>
          <a:p>
            <a:r>
              <a:rPr lang="en-US" dirty="0" smtClean="0">
                <a:latin typeface="Matura MT Script Capitals" pitchFamily="66" charset="0"/>
              </a:rPr>
              <a:t>Carrying the fan closed and hanging from her left hand: I’m engaged or I want a boyfriend.</a:t>
            </a:r>
          </a:p>
          <a:p>
            <a:r>
              <a:rPr lang="en-US" dirty="0" smtClean="0">
                <a:latin typeface="Matura MT Script Capitals" pitchFamily="66" charset="0"/>
              </a:rPr>
              <a:t>Carrying the fan closed and hanging from her right hand: I want to be engaged or I am engaged.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Matura MT Script Capitals" pitchFamily="66" charset="0"/>
              </a:rPr>
              <a:t>More…</a:t>
            </a:r>
            <a:endParaRPr lang="en-US" sz="7200" dirty="0">
              <a:latin typeface="Matura MT Script Capitals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"/>
            <a:ext cx="692394" cy="618626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Matura MT Script Capitals" pitchFamily="66" charset="0"/>
              </a:rPr>
              <a:t>Funny looking</a:t>
            </a:r>
            <a:endParaRPr lang="en-US" sz="2800" dirty="0">
              <a:latin typeface="Matura MT Script Capital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969370" cy="6262468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>
                <a:latin typeface="Matura MT Script Capitals" pitchFamily="66" charset="0"/>
              </a:rPr>
              <a:t>Place the fan behind the head: Don’t forget me.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Place the fan behind the head with finger extended: Goodbye.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Fan in the left hand in front of face: I’m desirous of your acquaintance.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Doing as if she’s counting the fan’s blades: I want to talk with you.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Hitting her dress with her fan: I’m jealous.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Taking the fan from her boyfriend: I don’t want anything else from you.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If she see’s her boyfriend flirting or thinks he’s cheating, she touches the tip of her nose with the fan: Something doesn’t smell good here.</a:t>
            </a:r>
          </a:p>
          <a:p>
            <a:pPr>
              <a:buNone/>
            </a:pPr>
            <a:endParaRPr lang="en-US" dirty="0" smtClean="0">
              <a:latin typeface="Matura MT Script Capitals" pitchFamily="66" charset="0"/>
            </a:endParaRPr>
          </a:p>
          <a:p>
            <a:endParaRPr lang="en-US" dirty="0" smtClean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0" y="457200"/>
            <a:ext cx="7638288" cy="5791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If she appears briefly at the balcony, slowly fanning herself, and returns inside, shutting the balcony behind her: I can’t go out today.</a:t>
            </a:r>
          </a:p>
          <a:p>
            <a:r>
              <a:rPr lang="en-US" dirty="0" smtClean="0">
                <a:latin typeface="Matura MT Script Capitals" pitchFamily="66" charset="0"/>
              </a:rPr>
              <a:t>If she appears briefly at the balcony, excitedly fanning herself, and quickly goes inside, leaving the balcony open: I can go out today.</a:t>
            </a:r>
          </a:p>
          <a:p>
            <a:r>
              <a:rPr lang="en-US" dirty="0" smtClean="0">
                <a:latin typeface="Matura MT Script Capitals" pitchFamily="66" charset="0"/>
              </a:rPr>
              <a:t>Fans became a big part of culture in almost no time. Especially when you keep in mind the china’s origins can be dated to almost 2.24 millions of years ago.</a:t>
            </a:r>
          </a:p>
          <a:p>
            <a:endParaRPr lang="en-US" dirty="0" smtClean="0">
              <a:latin typeface="Matura MT Script Capital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1524000"/>
            <a:ext cx="2362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atura MT Script Capitals" pitchFamily="66" charset="0"/>
              </a:rPr>
              <a:t>This is the book </a:t>
            </a:r>
            <a:r>
              <a:rPr lang="en-US" sz="2000" u="sng" dirty="0" smtClean="0">
                <a:latin typeface="Matura MT Script Capitals" pitchFamily="66" charset="0"/>
              </a:rPr>
              <a:t>Snow Flower and The Secret Fan</a:t>
            </a:r>
            <a:r>
              <a:rPr lang="en-US" sz="2000" dirty="0" smtClean="0">
                <a:latin typeface="Matura MT Script Capitals" pitchFamily="66" charset="0"/>
              </a:rPr>
              <a:t> which I read. It is very good about describing the life of a woman from foot binding to being married off to wars. I loved it!</a:t>
            </a:r>
            <a:endParaRPr lang="en-US" sz="2000" dirty="0">
              <a:latin typeface="Matura MT Script Capitals" pitchFamily="66" charset="0"/>
            </a:endParaRPr>
          </a:p>
        </p:txBody>
      </p:sp>
      <p:pic>
        <p:nvPicPr>
          <p:cNvPr id="1028" name="Picture 4" descr="C:\Users\Cory\AppData\Local\Microsoft\Windows\Temporary Internet Files\Content.IE5\Y9UJWG6D\MC910216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0"/>
            <a:ext cx="1600199" cy="670612"/>
          </a:xfrm>
          <a:prstGeom prst="rect">
            <a:avLst/>
          </a:prstGeom>
          <a:noFill/>
        </p:spPr>
      </p:pic>
      <p:pic>
        <p:nvPicPr>
          <p:cNvPr id="1032" name="Picture 8" descr="http://www.daemonsbooks.com/wp-content/uploads/2010/05/Snow-Flower-And-The-Secret-F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01346"/>
            <a:ext cx="4114800" cy="6665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Matura MT Script Capitals" pitchFamily="66" charset="0"/>
              </a:rPr>
              <a:t>The End!!</a:t>
            </a:r>
            <a:endParaRPr lang="en-US" sz="6000" dirty="0">
              <a:latin typeface="Matura MT Script Capitals" pitchFamily="66" charset="0"/>
            </a:endParaRPr>
          </a:p>
        </p:txBody>
      </p:sp>
      <p:pic>
        <p:nvPicPr>
          <p:cNvPr id="1026" name="Picture 2" descr="http://www.chinesegift.info/wp-content/uploads/2009/07/chinesefan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667" r="1266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xoticandoriental.co.uk/acatalog/fullushoucalligraphy.jpg"/>
          <p:cNvPicPr>
            <a:picLocks noChangeAspect="1" noChangeArrowheads="1"/>
          </p:cNvPicPr>
          <p:nvPr/>
        </p:nvPicPr>
        <p:blipFill>
          <a:blip r:embed="rId2" cstate="print"/>
          <a:srcRect l="2564" r="2522" b="2708"/>
          <a:stretch>
            <a:fillRect/>
          </a:stretch>
        </p:blipFill>
        <p:spPr bwMode="auto">
          <a:xfrm rot="16200000">
            <a:off x="1497769" y="4293432"/>
            <a:ext cx="2712167" cy="17453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History  of the fan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616194" cy="64148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 rot="5400000">
            <a:off x="5195888" y="61912"/>
            <a:ext cx="581024" cy="70104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Matura MT Script Capitals" pitchFamily="66" charset="0"/>
              </a:rPr>
              <a:t>Some examples of the modern Chinese fan.</a:t>
            </a:r>
            <a:endParaRPr lang="en-US" sz="2800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The first fans were simply leaves and feathers.</a:t>
            </a:r>
          </a:p>
          <a:p>
            <a:r>
              <a:rPr lang="en-US" dirty="0" smtClean="0">
                <a:latin typeface="Matura MT Script Capitals" pitchFamily="66" charset="0"/>
              </a:rPr>
              <a:t>The first real fan was made in the era of Yao and Shun thousands of years ago or can be guessed at about 1600–1046 BCE.</a:t>
            </a:r>
          </a:p>
          <a:p>
            <a:r>
              <a:rPr lang="en-US" dirty="0" smtClean="0">
                <a:latin typeface="Matura MT Script Capitals" pitchFamily="66" charset="0"/>
              </a:rPr>
              <a:t> The fan has been an important part of Chinese art and culture ever since.</a:t>
            </a:r>
          </a:p>
          <a:p>
            <a:r>
              <a:rPr lang="en-US" dirty="0" smtClean="0">
                <a:latin typeface="Matura MT Script Capitals" pitchFamily="66" charset="0"/>
              </a:rPr>
              <a:t>China was the first country to manufacture fans.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48130" name="Picture 2" descr="http://www.cjmas.com/images/Bamboo%20Dragon%20Fighting%20Fa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799" y="3886200"/>
            <a:ext cx="3367103" cy="2590800"/>
          </a:xfrm>
          <a:prstGeom prst="rect">
            <a:avLst/>
          </a:prstGeom>
          <a:noFill/>
        </p:spPr>
      </p:pic>
      <p:pic>
        <p:nvPicPr>
          <p:cNvPr id="48132" name="Picture 4" descr="http://www.winpromote.com/images/WPHFCHF-C008-SN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886200"/>
            <a:ext cx="1868364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611734">
            <a:off x="457200" y="267494"/>
            <a:ext cx="8229600" cy="163750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Design of the first few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421942">
            <a:off x="457200" y="1882808"/>
            <a:ext cx="8229600" cy="329879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Matura MT Script Capitals" pitchFamily="66" charset="0"/>
              </a:rPr>
              <a:t>The first fan constructed was made from a half circle of bamboo with silk wrapped around them. These however were not foldable.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 These were not allowed to be used by a common man until the Han dynasty(206 BCE–220 CE), when the emperor decided they were to important to be kept from the commoners. This was a big deal for all of China. The quality of your fan said a lot about your class.</a:t>
            </a:r>
          </a:p>
        </p:txBody>
      </p:sp>
      <p:pic>
        <p:nvPicPr>
          <p:cNvPr id="47106" name="Picture 2" descr="http://t2.gstatic.com/images?q=tbn:ANd9GcRBw4aZtjPehVLmaCAxqcMeothviIy4Wl8QvLTTaQizZdl9A7as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648200"/>
            <a:ext cx="2761609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22592" cy="1935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This man is a military leader who lived during the Han dynasty. 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2438400" cy="3810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>
              <a:latin typeface="Matura MT Script Capitals" pitchFamily="66" charset="0"/>
            </a:endParaRPr>
          </a:p>
          <a:p>
            <a:pPr algn="ctr">
              <a:buNone/>
            </a:pPr>
            <a:r>
              <a:rPr lang="en-US" dirty="0" smtClean="0">
                <a:latin typeface="Matura MT Script Capitals" pitchFamily="66" charset="0"/>
              </a:rPr>
              <a:t>Fans were used by both men and women. Although now in the modern world they are only really used by men when fighting.</a:t>
            </a:r>
            <a:endParaRPr lang="en-US" dirty="0"/>
          </a:p>
        </p:txBody>
      </p:sp>
      <p:pic>
        <p:nvPicPr>
          <p:cNvPr id="30722" name="Picture 2" descr="http://cache2.allpostersimages.com/p/LRG/49/4928/EGR9G00Z/posters/su-keren-china-hubei-province-xiangfan-statue-of-zhuge-liang-in-ancient-longzho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0240" t="1923" r="2724" b="5769"/>
          <a:stretch>
            <a:fillRect/>
          </a:stretch>
        </p:blipFill>
        <p:spPr bwMode="auto">
          <a:xfrm>
            <a:off x="3505200" y="1524000"/>
            <a:ext cx="3124200" cy="4410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315200" y="18288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Notice how his fan is made.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46081" name="Picture 1" descr="C:\Users\Cory\AppData\Local\Microsoft\Windows\Temporary Internet Files\Content.IE5\FVHEB3EY\MC90039115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928062">
            <a:off x="6392886" y="3082835"/>
            <a:ext cx="1413618" cy="556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Paper fans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Matura MT Script Capitals" pitchFamily="66" charset="0"/>
              </a:rPr>
              <a:t>Fans at one time were so popular that there was a scarcity of silk. The emperor became afraid that there wouldn’t be enough silk for his palace, so he outlawed fans made with silk!</a:t>
            </a:r>
          </a:p>
          <a:p>
            <a:r>
              <a:rPr lang="en-US" dirty="0" smtClean="0">
                <a:latin typeface="Matura MT Script Capitals" pitchFamily="66" charset="0"/>
              </a:rPr>
              <a:t>Silk was only allowed to be used by royalty and people of very high standing.</a:t>
            </a:r>
          </a:p>
          <a:p>
            <a:r>
              <a:rPr lang="en-US" dirty="0" smtClean="0">
                <a:latin typeface="Matura MT Script Capitals" pitchFamily="66" charset="0"/>
              </a:rPr>
              <a:t>Since paper wouldn’t wrap around the bamboo half circles like silk did the Chinese had to make a whole new design.</a:t>
            </a:r>
          </a:p>
          <a:p>
            <a:endParaRPr lang="en-US" dirty="0" smtClean="0">
              <a:latin typeface="Matura MT Script Capital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ental-village.com/products/FA105-FL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362200"/>
            <a:ext cx="4267200" cy="42672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86800" cy="15700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atura MT Script Capitals" pitchFamily="66" charset="0"/>
              </a:rPr>
              <a:t>The foldable fans were adopted from Japan so the first Chinese paper fans looked more like this.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3429001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atura MT Script Capitals" pitchFamily="66" charset="0"/>
              </a:rPr>
              <a:t>(But not this decorative!)</a:t>
            </a:r>
            <a:endParaRPr lang="en-US" sz="2800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086600" cy="947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Art of the fan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019800" cy="499586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Matura MT Script Capitals" pitchFamily="66" charset="0"/>
              </a:rPr>
              <a:t>~It all started as a way to cool down but before long it was an art. </a:t>
            </a:r>
          </a:p>
          <a:p>
            <a:endParaRPr lang="en-US" sz="2400" dirty="0" smtClean="0">
              <a:latin typeface="Matura MT Script Capitals" pitchFamily="66" charset="0"/>
            </a:endParaRPr>
          </a:p>
          <a:p>
            <a:r>
              <a:rPr lang="en-US" sz="2400" dirty="0" smtClean="0">
                <a:latin typeface="Matura MT Script Capitals" pitchFamily="66" charset="0"/>
              </a:rPr>
              <a:t>~The fan was a whole new canvas for artists. Many were covered in tiny intricate designs. In the book I read two young girls recorded their lives on a fan that they passed back and forth.</a:t>
            </a:r>
          </a:p>
          <a:p>
            <a:endParaRPr lang="en-US" sz="2400" dirty="0" smtClean="0">
              <a:latin typeface="Matura MT Script Capitals" pitchFamily="66" charset="0"/>
            </a:endParaRPr>
          </a:p>
          <a:p>
            <a:r>
              <a:rPr lang="en-US" sz="2400" dirty="0" smtClean="0">
                <a:latin typeface="Matura MT Script Capitals" pitchFamily="66" charset="0"/>
              </a:rPr>
              <a:t>~ In portraits of women the artist would include beautiful fans to show the woman's wealth.</a:t>
            </a:r>
          </a:p>
          <a:p>
            <a:endParaRPr lang="en-US" sz="2400" dirty="0" smtClean="0">
              <a:latin typeface="Matura MT Script Capitals" pitchFamily="66" charset="0"/>
            </a:endParaRPr>
          </a:p>
          <a:p>
            <a:r>
              <a:rPr lang="en-US" sz="2400" dirty="0" smtClean="0">
                <a:latin typeface="Matura MT Script Capitals" pitchFamily="66" charset="0"/>
              </a:rPr>
              <a:t>~But that wasn’t enough for them. They had to take it farther.</a:t>
            </a:r>
          </a:p>
          <a:p>
            <a:endParaRPr lang="en-US" dirty="0">
              <a:latin typeface="Matura MT Script Capitals" pitchFamily="66" charset="0"/>
            </a:endParaRPr>
          </a:p>
        </p:txBody>
      </p:sp>
      <p:pic>
        <p:nvPicPr>
          <p:cNvPr id="43010" name="Picture 2" descr="http://t2.gstatic.com/images?q=tbn:ANd9GcQhqLF5AFTGMv5jg6zCKFnEeBw98-BNqN1k71IZZngjA2uP1soKUQ"/>
          <p:cNvPicPr>
            <a:picLocks noChangeAspect="1" noChangeArrowheads="1"/>
          </p:cNvPicPr>
          <p:nvPr/>
        </p:nvPicPr>
        <p:blipFill>
          <a:blip r:embed="rId2" cstate="print"/>
          <a:srcRect l="5016" r="4702" b="24051"/>
          <a:stretch>
            <a:fillRect/>
          </a:stretch>
        </p:blipFill>
        <p:spPr bwMode="auto">
          <a:xfrm>
            <a:off x="6019800" y="2895600"/>
            <a:ext cx="2743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Language of the fan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The fan soon had its own language. </a:t>
            </a:r>
          </a:p>
          <a:p>
            <a:r>
              <a:rPr lang="en-US" dirty="0" smtClean="0">
                <a:latin typeface="Matura MT Script Capitals" pitchFamily="66" charset="0"/>
              </a:rPr>
              <a:t>Since the building of this silent language was gradual, many of the same movements mean more than one thing.</a:t>
            </a:r>
          </a:p>
          <a:p>
            <a:r>
              <a:rPr lang="en-US" dirty="0" smtClean="0">
                <a:latin typeface="Matura MT Script Capitals" pitchFamily="66" charset="0"/>
              </a:rPr>
              <a:t>Since they have multiple meanings, the language of the fan has to be put into context of what is happening at the time the motion is made.</a:t>
            </a:r>
          </a:p>
          <a:p>
            <a:endParaRPr lang="en-US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2404" y="76200"/>
            <a:ext cx="2679192" cy="8683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Ouch!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562088" cy="5105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Matura MT Script Capitals" pitchFamily="66" charset="0"/>
              </a:rPr>
              <a:t>Fanning herself with her left hand: Don’t flirt with that woman!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Passing the fan from hand to hand: I see that you are looking at another woman.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Slowly fanning herself : Don’t waste your time, I don’t care about you.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Hiding the sunlight: You’re ugly.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Quickly and impetuously closing the fan: I’m jealous.</a:t>
            </a:r>
          </a:p>
          <a:p>
            <a:r>
              <a:rPr lang="en-US" sz="2400" dirty="0" smtClean="0">
                <a:latin typeface="Matura MT Script Capitals" pitchFamily="66" charset="0"/>
              </a:rPr>
              <a:t>Resting the fan on her lips: I don’t trust you.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Opening and closing the fan several times: You are cruel.</a:t>
            </a:r>
          </a:p>
          <a:p>
            <a:r>
              <a:rPr lang="en-US" sz="2600" dirty="0" smtClean="0">
                <a:latin typeface="Matura MT Script Capitals" pitchFamily="66" charset="0"/>
              </a:rPr>
              <a:t>Drawing the fan through the hand: I hate you!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10130</TotalTime>
  <Words>920</Words>
  <Application>Microsoft Office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Art of the fan</vt:lpstr>
      <vt:lpstr>History  of the fan</vt:lpstr>
      <vt:lpstr>Design of the first few</vt:lpstr>
      <vt:lpstr>This man is a military leader who lived during the Han dynasty. </vt:lpstr>
      <vt:lpstr>Paper fans</vt:lpstr>
      <vt:lpstr>Slide 6</vt:lpstr>
      <vt:lpstr>Art of the fan</vt:lpstr>
      <vt:lpstr>Language of the fan</vt:lpstr>
      <vt:lpstr>Ouch!</vt:lpstr>
      <vt:lpstr>Same but not the same</vt:lpstr>
      <vt:lpstr>More…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of the fan</dc:title>
  <dc:creator>Cory Beard</dc:creator>
  <cp:lastModifiedBy>JSEAQUIS</cp:lastModifiedBy>
  <cp:revision>30</cp:revision>
  <dcterms:created xsi:type="dcterms:W3CDTF">2011-04-29T00:10:58Z</dcterms:created>
  <dcterms:modified xsi:type="dcterms:W3CDTF">2011-05-23T14:04:22Z</dcterms:modified>
</cp:coreProperties>
</file>