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4" r:id="rId8"/>
    <p:sldId id="263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81F7292-11B4-4AC3-B633-780FDB503D8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A0FBA3B-D191-43B1-A4E6-31DA767D7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lilianaerasmus.blogspot.com/2009/11/book-boom-in-aruba.html" TargetMode="External"/><Relationship Id="rId3" Type="http://schemas.openxmlformats.org/officeDocument/2006/relationships/hyperlink" Target="http://www.whistlingfrogcafe.com/index.php?option=com_content&amp;view=article&amp;id=57&amp;Itemid=68" TargetMode="External"/><Relationship Id="rId7" Type="http://schemas.openxmlformats.org/officeDocument/2006/relationships/hyperlink" Target="http://en.wikipedia.org/wiki/David_Marsden" TargetMode="External"/><Relationship Id="rId2" Type="http://schemas.openxmlformats.org/officeDocument/2006/relationships/hyperlink" Target="http://www.ehow.com/about_6329944_aruba-island-rattlesnak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gougo.com/attractions-l111-c11-Aruba_Tourist_Attractions.html" TargetMode="External"/><Relationship Id="rId11" Type="http://schemas.openxmlformats.org/officeDocument/2006/relationships/hyperlink" Target="http://www.jou.ufl.edu/pubs/communigator/index.php?id=70" TargetMode="External"/><Relationship Id="rId5" Type="http://schemas.openxmlformats.org/officeDocument/2006/relationships/hyperlink" Target="http://www.writers.net/writers/country/13/" TargetMode="External"/><Relationship Id="rId10" Type="http://schemas.openxmlformats.org/officeDocument/2006/relationships/hyperlink" Target="http://www.danielputkowski.com/books.html" TargetMode="External"/><Relationship Id="rId4" Type="http://schemas.openxmlformats.org/officeDocument/2006/relationships/hyperlink" Target="http://www.wildaruba.org/Animal2.html" TargetMode="External"/><Relationship Id="rId9" Type="http://schemas.openxmlformats.org/officeDocument/2006/relationships/hyperlink" Target="http://www.everyculture.com/A-Bo/Aruba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762000"/>
            <a:ext cx="7862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Aruba </a:t>
            </a:r>
            <a:r>
              <a:rPr lang="en-US" sz="5400" b="1" spc="5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By: </a:t>
            </a:r>
            <a:r>
              <a:rPr lang="en-US" sz="5400" b="1" spc="50" dirty="0" smtClean="0">
                <a:ln w="11430"/>
                <a:solidFill>
                  <a:schemeClr val="accent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Matt </a:t>
            </a:r>
            <a:r>
              <a:rPr lang="en-US" sz="5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and </a:t>
            </a:r>
            <a:r>
              <a:rPr lang="en-US" sz="5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Aaron</a:t>
            </a:r>
            <a:endParaRPr lang="en-US" sz="5400" b="1" cap="none" spc="50" dirty="0">
              <a:ln w="11430"/>
              <a:solidFill>
                <a:schemeClr val="accent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4" name="Picture 2" descr="https://www.cia.gov/library/publications/the-world-factbook/graphics/flags/large/aa-lg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92856">
            <a:off x="1154575" y="2222210"/>
            <a:ext cx="6280085" cy="3695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Aruban Animals!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The Aruba Island rattlesnakes live in a 12 square mile volcanic island off the coast of Venezuela. </a:t>
            </a:r>
          </a:p>
          <a:p>
            <a:r>
              <a:rPr lang="en-US" sz="1400" dirty="0" smtClean="0"/>
              <a:t>They live among the rocky boulders and cacti.</a:t>
            </a: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The Brown Pelican can live in the Pacific, Atlantic gulf coasts north to Nova Scotia.</a:t>
            </a:r>
            <a:endParaRPr lang="en-US" sz="1400" dirty="0"/>
          </a:p>
        </p:txBody>
      </p:sp>
      <p:pic>
        <p:nvPicPr>
          <p:cNvPr id="26626" name="Picture 2" descr="http://cdn.wn.com/ph/img/07/7c/288035b8c732adca14c03acca688-gran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71800"/>
            <a:ext cx="3619500" cy="2895600"/>
          </a:xfrm>
          <a:prstGeom prst="rect">
            <a:avLst/>
          </a:prstGeom>
          <a:noFill/>
        </p:spPr>
      </p:pic>
      <p:pic>
        <p:nvPicPr>
          <p:cNvPr id="26628" name="Picture 4" descr="http://farm4.static.flickr.com/3216/2513141895_bc96357b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971800"/>
            <a:ext cx="39624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Whistling frog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Diet: Bloodworms, fruit flies, aphids, small crickets, other treats include white worm colonies, ants from the backyard, and meal worms.</a:t>
            </a:r>
            <a:endParaRPr lang="en-US" dirty="0"/>
          </a:p>
        </p:txBody>
      </p:sp>
      <p:pic>
        <p:nvPicPr>
          <p:cNvPr id="1026" name="Picture 2" descr="http://www.teara.govt.nz/files/p10002ry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505200"/>
            <a:ext cx="75438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 from Aruba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is the Radisson Aruba Resort Casino.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Marriott's Renaissance </a:t>
            </a:r>
            <a:r>
              <a:rPr lang="en-US" b="1" dirty="0" smtClean="0"/>
              <a:t>Aruba is a sweet place to hang.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7410" name="Picture 2" descr="http://media.expedia.com/hotels/1000000/30000/21400/21372/21372_58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00400"/>
            <a:ext cx="3657600" cy="2743200"/>
          </a:xfrm>
          <a:prstGeom prst="rect">
            <a:avLst/>
          </a:prstGeom>
          <a:noFill/>
        </p:spPr>
      </p:pic>
      <p:pic>
        <p:nvPicPr>
          <p:cNvPr id="17412" name="Picture 4" descr="http://www.sellmytimesharenow.com/data/images/6102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2004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Ostrich Farm!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 Aruba Ostrich farm. Might contain Ostriches. </a:t>
            </a:r>
            <a:endParaRPr lang="en-US" dirty="0"/>
          </a:p>
        </p:txBody>
      </p:sp>
      <p:pic>
        <p:nvPicPr>
          <p:cNvPr id="19458" name="Picture 2" descr="http://www.arubablog.net/wp-content/uploads/2010/09/Aruba-Ostrich-Fa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530057" y="746543"/>
            <a:ext cx="3474286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Aruba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 is a Canadian broadcaster for CFNY.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is one of Bob Morris’s Mystery books.</a:t>
            </a:r>
            <a:endParaRPr lang="en-US" dirty="0"/>
          </a:p>
        </p:txBody>
      </p:sp>
      <p:pic>
        <p:nvPicPr>
          <p:cNvPr id="18434" name="Picture 2" descr="http://i43.tower.com/images/mm100806513/a-theory-employment-systems-david-marsden-paperback-cover-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52800"/>
            <a:ext cx="3657600" cy="2743200"/>
          </a:xfrm>
          <a:prstGeom prst="rect">
            <a:avLst/>
          </a:prstGeom>
          <a:noFill/>
        </p:spPr>
      </p:pic>
      <p:pic>
        <p:nvPicPr>
          <p:cNvPr id="3074" name="Picture 2" descr="Jamaica Me Dead book 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352800"/>
            <a:ext cx="3810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Daniel Putkowski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wrote this dramatic novel and sequel to An Island Away.</a:t>
            </a:r>
            <a:endParaRPr lang="en-US" dirty="0"/>
          </a:p>
        </p:txBody>
      </p:sp>
      <p:pic>
        <p:nvPicPr>
          <p:cNvPr id="21508" name="Picture 4" descr="book cover of &#10;&#10;Under a Blue Flag &#10;&#10; (Aruba, book 2)&#10;&#10;by&#10;&#10;Daniel Putkow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057400"/>
            <a:ext cx="358140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Aruba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Aruba is the most southwestern island of the Caribbean, located 20 miles off the Venezuelan coast.</a:t>
            </a:r>
          </a:p>
          <a:p>
            <a:r>
              <a:rPr lang="en-US" sz="2000" dirty="0" smtClean="0"/>
              <a:t>Aruba’s area is 70 square miles.</a:t>
            </a:r>
          </a:p>
          <a:p>
            <a:r>
              <a:rPr lang="en-US" sz="2000" dirty="0" smtClean="0"/>
              <a:t>The climate is tropical, with an average temp of 82 degrees F.  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static.howstuffworks.com/gif/willow/geography-of-aruba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3138" y="1600200"/>
            <a:ext cx="4136462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hlinkClick r:id="rId2"/>
              </a:rPr>
              <a:t>http://www.ehow.com/about_6329944_aruba-island-rattlesnake.html</a:t>
            </a:r>
            <a:endParaRPr lang="en-US" sz="1400" dirty="0" smtClean="0"/>
          </a:p>
          <a:p>
            <a:r>
              <a:rPr lang="en-US" sz="1400" dirty="0" smtClean="0">
                <a:hlinkClick r:id="rId3"/>
              </a:rPr>
              <a:t>http://www.whistlingfrogcafe.com/index.php?option=com_content&amp;view=article&amp;id=57&amp;Itemid=68</a:t>
            </a:r>
            <a:endParaRPr lang="en-US" sz="1400" dirty="0" smtClean="0"/>
          </a:p>
          <a:p>
            <a:r>
              <a:rPr lang="en-US" sz="1400" dirty="0" smtClean="0">
                <a:hlinkClick r:id="rId4"/>
              </a:rPr>
              <a:t>http://www.wildaruba.org/Animal2.html</a:t>
            </a:r>
            <a:endParaRPr lang="en-US" sz="1400" dirty="0" smtClean="0"/>
          </a:p>
          <a:p>
            <a:r>
              <a:rPr lang="en-US" sz="1400" dirty="0" smtClean="0">
                <a:hlinkClick r:id="rId5"/>
              </a:rPr>
              <a:t>http://www.writers.net/writers/country/13/</a:t>
            </a:r>
            <a:endParaRPr lang="en-US" sz="1400" dirty="0" smtClean="0"/>
          </a:p>
          <a:p>
            <a:r>
              <a:rPr lang="en-US" sz="1400" dirty="0" smtClean="0">
                <a:hlinkClick r:id="rId6"/>
              </a:rPr>
              <a:t>http://www.igougo.com/attractions-l111-c11-Aruba_Tourist_Attractions.html</a:t>
            </a:r>
            <a:endParaRPr lang="en-US" sz="1400" dirty="0" smtClean="0"/>
          </a:p>
          <a:p>
            <a:r>
              <a:rPr lang="en-US" sz="1400" dirty="0" smtClean="0">
                <a:hlinkClick r:id="rId7"/>
              </a:rPr>
              <a:t>http://en.wikipedia.org/wiki/David_Marsden</a:t>
            </a:r>
            <a:endParaRPr lang="en-US" sz="1400" dirty="0" smtClean="0"/>
          </a:p>
          <a:p>
            <a:r>
              <a:rPr lang="en-US" sz="1400" dirty="0" smtClean="0">
                <a:hlinkClick r:id="rId8"/>
              </a:rPr>
              <a:t>http://lilianaerasmus.blogspot.com/2009/11/book-boom-in-aruba.html</a:t>
            </a:r>
            <a:endParaRPr lang="en-US" sz="1400" dirty="0" smtClean="0"/>
          </a:p>
          <a:p>
            <a:r>
              <a:rPr lang="en-US" sz="1400" dirty="0" smtClean="0">
                <a:hlinkClick r:id="rId9"/>
              </a:rPr>
              <a:t>http://www.everyculture.com/A-Bo/Aruba.html</a:t>
            </a:r>
            <a:endParaRPr lang="en-US" sz="1400" dirty="0" smtClean="0"/>
          </a:p>
          <a:p>
            <a:r>
              <a:rPr lang="en-US" sz="1400" dirty="0" smtClean="0">
                <a:hlinkClick r:id="rId10"/>
              </a:rPr>
              <a:t>http://www.danielputkowski.com/books.html</a:t>
            </a:r>
            <a:endParaRPr lang="en-US" sz="1400" dirty="0" smtClean="0"/>
          </a:p>
          <a:p>
            <a:r>
              <a:rPr lang="en-US" sz="1400" smtClean="0">
                <a:hlinkClick r:id="rId11"/>
              </a:rPr>
              <a:t>http://www.jou.ufl.edu/pubs/communigator/index.php?id=70</a:t>
            </a:r>
            <a:endParaRPr lang="en-US" sz="140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92</TotalTime>
  <Words>225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Slide 1</vt:lpstr>
      <vt:lpstr>Aruban Animals!</vt:lpstr>
      <vt:lpstr>The Whistling frog</vt:lpstr>
      <vt:lpstr>Photos from Aruba</vt:lpstr>
      <vt:lpstr>Ostrich Farm!</vt:lpstr>
      <vt:lpstr>Aruba Authors</vt:lpstr>
      <vt:lpstr>Daniel Putkowski</vt:lpstr>
      <vt:lpstr>Aruba Geography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955657</dc:creator>
  <cp:lastModifiedBy>JSEAQUIS</cp:lastModifiedBy>
  <cp:revision>11</cp:revision>
  <dcterms:created xsi:type="dcterms:W3CDTF">2011-02-07T16:55:25Z</dcterms:created>
  <dcterms:modified xsi:type="dcterms:W3CDTF">2011-02-09T17:23:27Z</dcterms:modified>
</cp:coreProperties>
</file>