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2EFE10-DB9B-4A47-AAAC-6C2D70C3EBF9}" type="datetimeFigureOut">
              <a:rPr lang="en-US" smtClean="0"/>
              <a:t>4/20/2011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5A365C-8243-4F9B-B26D-E8D96E52A63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5A365C-8243-4F9B-B26D-E8D96E52A637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5A365C-8243-4F9B-B26D-E8D96E52A637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5A365C-8243-4F9B-B26D-E8D96E52A637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5A365C-8243-4F9B-B26D-E8D96E52A637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5A365C-8243-4F9B-B26D-E8D96E52A637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5A365C-8243-4F9B-B26D-E8D96E52A637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5A365C-8243-4F9B-B26D-E8D96E52A637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5A365C-8243-4F9B-B26D-E8D96E52A637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5A365C-8243-4F9B-B26D-E8D96E52A637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D03D0-E471-4D4E-8281-6821E2B4D8DB}" type="datetimeFigureOut">
              <a:rPr lang="en-US" smtClean="0"/>
              <a:t>4/20/2011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BC43308-7346-4CB2-BF96-B34990A15007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D03D0-E471-4D4E-8281-6821E2B4D8DB}" type="datetimeFigureOut">
              <a:rPr lang="en-US" smtClean="0"/>
              <a:t>4/20/2011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43308-7346-4CB2-BF96-B34990A150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D03D0-E471-4D4E-8281-6821E2B4D8DB}" type="datetimeFigureOut">
              <a:rPr lang="en-US" smtClean="0"/>
              <a:t>4/20/2011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43308-7346-4CB2-BF96-B34990A150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CBD03D0-E471-4D4E-8281-6821E2B4D8DB}" type="datetimeFigureOut">
              <a:rPr lang="en-US" smtClean="0"/>
              <a:t>4/20/2011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DBC43308-7346-4CB2-BF96-B34990A15007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D03D0-E471-4D4E-8281-6821E2B4D8DB}" type="datetimeFigureOut">
              <a:rPr lang="en-US" smtClean="0"/>
              <a:t>4/20/2011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43308-7346-4CB2-BF96-B34990A15007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D03D0-E471-4D4E-8281-6821E2B4D8DB}" type="datetimeFigureOut">
              <a:rPr lang="en-US" smtClean="0"/>
              <a:t>4/20/2011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43308-7346-4CB2-BF96-B34990A15007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43308-7346-4CB2-BF96-B34990A1500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D03D0-E471-4D4E-8281-6821E2B4D8DB}" type="datetimeFigureOut">
              <a:rPr lang="en-US" smtClean="0"/>
              <a:t>4/20/2011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D03D0-E471-4D4E-8281-6821E2B4D8DB}" type="datetimeFigureOut">
              <a:rPr lang="en-US" smtClean="0"/>
              <a:t>4/20/2011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43308-7346-4CB2-BF96-B34990A15007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D03D0-E471-4D4E-8281-6821E2B4D8DB}" type="datetimeFigureOut">
              <a:rPr lang="en-US" smtClean="0"/>
              <a:t>4/20/2011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43308-7346-4CB2-BF96-B34990A150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CBD03D0-E471-4D4E-8281-6821E2B4D8DB}" type="datetimeFigureOut">
              <a:rPr lang="en-US" smtClean="0"/>
              <a:t>4/20/2011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BC43308-7346-4CB2-BF96-B34990A1500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D03D0-E471-4D4E-8281-6821E2B4D8DB}" type="datetimeFigureOut">
              <a:rPr lang="en-US" smtClean="0"/>
              <a:t>4/20/2011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BC43308-7346-4CB2-BF96-B34990A1500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CBD03D0-E471-4D4E-8281-6821E2B4D8DB}" type="datetimeFigureOut">
              <a:rPr lang="en-US" smtClean="0"/>
              <a:t>4/20/2011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DBC43308-7346-4CB2-BF96-B34990A15007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057400"/>
            <a:ext cx="6400800" cy="1752600"/>
          </a:xfrm>
        </p:spPr>
        <p:txBody>
          <a:bodyPr/>
          <a:lstStyle/>
          <a:p>
            <a:r>
              <a:rPr lang="en-US" dirty="0" smtClean="0"/>
              <a:t>Project By: Grady Ewing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1470025"/>
          </a:xfrm>
        </p:spPr>
        <p:txBody>
          <a:bodyPr/>
          <a:lstStyle/>
          <a:p>
            <a:r>
              <a:rPr lang="en-US" dirty="0" smtClean="0"/>
              <a:t>Asian Animals!</a:t>
            </a:r>
            <a:endParaRPr lang="en-US" dirty="0"/>
          </a:p>
        </p:txBody>
      </p:sp>
    </p:spTree>
  </p:cSld>
  <p:clrMapOvr>
    <a:masterClrMapping/>
  </p:clrMapOvr>
  <p:transition spd="slow">
    <p:zo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28194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Huge gray animals inhabiting Asian tropical forests.</a:t>
            </a:r>
          </a:p>
          <a:p>
            <a:endParaRPr lang="en-US" dirty="0" smtClean="0"/>
          </a:p>
          <a:p>
            <a:r>
              <a:rPr lang="en-US" dirty="0" smtClean="0"/>
              <a:t>Are able to pull down whole trees with their enormous trunks.</a:t>
            </a:r>
          </a:p>
          <a:p>
            <a:endParaRPr lang="en-US" dirty="0" smtClean="0"/>
          </a:p>
          <a:p>
            <a:r>
              <a:rPr lang="en-US" dirty="0" smtClean="0"/>
              <a:t>Can grow up to 21 feet long, 10 feet tall, and 11,000 pounds.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Asian Elephant</a:t>
            </a:r>
            <a:endParaRPr lang="en-US" dirty="0"/>
          </a:p>
        </p:txBody>
      </p:sp>
      <p:pic>
        <p:nvPicPr>
          <p:cNvPr id="2050" name="Picture 2" descr="http://acbwildlife.files.wordpress.com/2010/05/asian-elephant-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4114800"/>
            <a:ext cx="3962400" cy="24669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3400" y="1295400"/>
            <a:ext cx="8229600" cy="3581400"/>
          </a:xfrm>
        </p:spPr>
        <p:txBody>
          <a:bodyPr/>
          <a:lstStyle/>
          <a:p>
            <a:r>
              <a:rPr lang="en-US" dirty="0" smtClean="0"/>
              <a:t>These huge animals are actually vegetarians.</a:t>
            </a:r>
          </a:p>
          <a:p>
            <a:endParaRPr lang="en-US" dirty="0" smtClean="0"/>
          </a:p>
          <a:p>
            <a:r>
              <a:rPr lang="en-US" dirty="0" smtClean="0"/>
              <a:t>Has very poor vision. Cannot see a non-moving animal from 100 feet away.</a:t>
            </a:r>
          </a:p>
          <a:p>
            <a:endParaRPr lang="en-US" dirty="0" smtClean="0"/>
          </a:p>
          <a:p>
            <a:r>
              <a:rPr lang="en-US" dirty="0" smtClean="0"/>
              <a:t>Males are noticeable larger than females, males stand 5 ½ to 6 feet tall, weighing up to 5,000 pounds and reaching 12 feet long.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Asian One-horned rhino</a:t>
            </a:r>
            <a:endParaRPr lang="en-US" dirty="0"/>
          </a:p>
        </p:txBody>
      </p:sp>
      <p:pic>
        <p:nvPicPr>
          <p:cNvPr id="19458" name="Picture 2" descr="http://assets.panda.org/img/rhino_6_27173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4420280"/>
            <a:ext cx="3352800" cy="22252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2895600"/>
          </a:xfrm>
        </p:spPr>
        <p:txBody>
          <a:bodyPr/>
          <a:lstStyle/>
          <a:p>
            <a:r>
              <a:rPr lang="en-US" dirty="0" smtClean="0"/>
              <a:t>Normally only weigh about 28 pounds and are only about 36 inches long.</a:t>
            </a:r>
            <a:endParaRPr lang="en-US" dirty="0" smtClean="0"/>
          </a:p>
          <a:p>
            <a:r>
              <a:rPr lang="en-US" dirty="0" smtClean="0"/>
              <a:t>Generally have short legs, large paws, and very long tails.</a:t>
            </a:r>
            <a:endParaRPr lang="en-US" dirty="0" smtClean="0"/>
          </a:p>
          <a:p>
            <a:r>
              <a:rPr lang="en-US" dirty="0" smtClean="0"/>
              <a:t>The clouded leopards diet consists mainly of birds, monkeys, pigs, cattle, goats, deer, and porcupines.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Clouded Leopard</a:t>
            </a:r>
            <a:endParaRPr lang="en-US" dirty="0"/>
          </a:p>
        </p:txBody>
      </p:sp>
      <p:pic>
        <p:nvPicPr>
          <p:cNvPr id="21506" name="Picture 2" descr="http://images.nationalgeographic.com/wpf/media-live/photos/000/004/cache/clouded-leopard_499_600x4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3886200"/>
            <a:ext cx="3708400" cy="27813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2743200"/>
          </a:xfrm>
        </p:spPr>
        <p:txBody>
          <a:bodyPr/>
          <a:lstStyle/>
          <a:p>
            <a:r>
              <a:rPr lang="en-US" dirty="0" smtClean="0"/>
              <a:t>Fishing cats range from 25 pounds for males and 15 pounds for females.</a:t>
            </a:r>
            <a:endParaRPr lang="en-US" dirty="0" smtClean="0"/>
          </a:p>
          <a:p>
            <a:r>
              <a:rPr lang="en-US" dirty="0" smtClean="0"/>
              <a:t>Their diet includes birds, small mammals, snakes, snails, and fish.</a:t>
            </a:r>
            <a:endParaRPr lang="en-US" dirty="0" smtClean="0"/>
          </a:p>
          <a:p>
            <a:r>
              <a:rPr lang="en-US" dirty="0" smtClean="0"/>
              <a:t>They attract fish by tapping their paw lightly into the water mimicking an insects movement.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Fishing Cat</a:t>
            </a:r>
            <a:endParaRPr lang="en-US" dirty="0"/>
          </a:p>
        </p:txBody>
      </p:sp>
      <p:pic>
        <p:nvPicPr>
          <p:cNvPr id="23554" name="Picture 2" descr="http://www.galeschools.com/images/environment/fishing_ca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3811593"/>
            <a:ext cx="2209800" cy="28940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2286000"/>
          </a:xfrm>
        </p:spPr>
        <p:txBody>
          <a:bodyPr/>
          <a:lstStyle/>
          <a:p>
            <a:r>
              <a:rPr lang="en-US" dirty="0" smtClean="0"/>
              <a:t>Giant pandas live in broadleaf and coniferous forests.</a:t>
            </a:r>
            <a:endParaRPr lang="en-US" dirty="0" smtClean="0"/>
          </a:p>
          <a:p>
            <a:r>
              <a:rPr lang="en-US" dirty="0" smtClean="0"/>
              <a:t>They live in elevation from 5,000-10,000 feet  in places with a lot of bamboo.</a:t>
            </a:r>
            <a:endParaRPr lang="en-US" dirty="0" smtClean="0"/>
          </a:p>
          <a:p>
            <a:r>
              <a:rPr lang="en-US" dirty="0" smtClean="0"/>
              <a:t>A giant pandas diet is 99% bamboo mixed with other grasses and sometimes small rodents.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Giant Panda</a:t>
            </a:r>
            <a:endParaRPr lang="en-US" dirty="0"/>
          </a:p>
        </p:txBody>
      </p:sp>
      <p:pic>
        <p:nvPicPr>
          <p:cNvPr id="25602" name="Picture 2" descr="http://images.sciencedaily.com/2008/03/080306094633-lar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3429000"/>
            <a:ext cx="3886200" cy="31607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2667000"/>
          </a:xfrm>
        </p:spPr>
        <p:txBody>
          <a:bodyPr/>
          <a:lstStyle/>
          <a:p>
            <a:r>
              <a:rPr lang="en-US" dirty="0" smtClean="0"/>
              <a:t>They hunt alone generally between dusk and dawn, traveling 6-20 miles in a night in search of prey.</a:t>
            </a:r>
          </a:p>
          <a:p>
            <a:r>
              <a:rPr lang="en-US" dirty="0" smtClean="0"/>
              <a:t>Their main prey is wild boar and other swine.</a:t>
            </a:r>
          </a:p>
          <a:p>
            <a:r>
              <a:rPr lang="en-US" dirty="0" smtClean="0"/>
              <a:t>Females way between 220-352 pounds, males weigh between 396-570 pounds, and total length ranges from 7-12 feet.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Sumatran Tiger</a:t>
            </a:r>
            <a:endParaRPr lang="en-US" dirty="0"/>
          </a:p>
        </p:txBody>
      </p:sp>
      <p:pic>
        <p:nvPicPr>
          <p:cNvPr id="27650" name="Picture 2" descr="http://t2.gstatic.com/images?q=tbn:ANd9GcTTOqO6VwwseDqvk8QxofMgRGrfNoOB0KstU-t9W7HgHMGQIlJK&amp;t=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3638476"/>
            <a:ext cx="3962400" cy="29679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1981200"/>
          </a:xfrm>
        </p:spPr>
        <p:txBody>
          <a:bodyPr/>
          <a:lstStyle/>
          <a:p>
            <a:r>
              <a:rPr lang="en-US" dirty="0" smtClean="0"/>
              <a:t>Live in evergreen tropical rainforests and monsoon forests.</a:t>
            </a:r>
          </a:p>
          <a:p>
            <a:r>
              <a:rPr lang="en-US" dirty="0" smtClean="0"/>
              <a:t>About 18-25 inches tall and weigh from 15-20 pounds.</a:t>
            </a:r>
          </a:p>
          <a:p>
            <a:r>
              <a:rPr lang="en-US" dirty="0" smtClean="0"/>
              <a:t>Their diet consists of ripe fruits and leaves.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White Cheeked Gibbon</a:t>
            </a:r>
            <a:endParaRPr lang="en-US" dirty="0"/>
          </a:p>
        </p:txBody>
      </p:sp>
      <p:pic>
        <p:nvPicPr>
          <p:cNvPr id="29698" name="Picture 2" descr="http://www.worldwildlife.org/ogc/images/groups/adoptions/large-white-cheeked-gibbon-phot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3352800"/>
            <a:ext cx="5075374" cy="31603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819400"/>
            <a:ext cx="8229600" cy="762000"/>
          </a:xfrm>
        </p:spPr>
        <p:txBody>
          <a:bodyPr>
            <a:normAutofit/>
          </a:bodyPr>
          <a:lstStyle/>
          <a:p>
            <a:pPr algn="ctr"/>
            <a:r>
              <a:rPr lang="en-US" sz="4400" dirty="0" smtClean="0"/>
              <a:t>The End!</a:t>
            </a:r>
            <a:endParaRPr lang="en-US" sz="4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54</TotalTime>
  <Words>335</Words>
  <Application>Microsoft Office PowerPoint</Application>
  <PresentationFormat>On-screen Show (4:3)</PresentationFormat>
  <Paragraphs>44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Paper</vt:lpstr>
      <vt:lpstr>Asian Animals!</vt:lpstr>
      <vt:lpstr>The Asian Elephant</vt:lpstr>
      <vt:lpstr>Asian One-horned rhino</vt:lpstr>
      <vt:lpstr>Clouded Leopard</vt:lpstr>
      <vt:lpstr>Fishing Cat</vt:lpstr>
      <vt:lpstr>Giant Panda</vt:lpstr>
      <vt:lpstr>Sumatran Tiger</vt:lpstr>
      <vt:lpstr>White Cheeked Gibbon</vt:lpstr>
      <vt:lpstr>The End!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Asian Animals!</dc:title>
  <dc:creator>Ewing Family Compute</dc:creator>
  <cp:lastModifiedBy>Ewing Family Compute</cp:lastModifiedBy>
  <cp:revision>6</cp:revision>
  <dcterms:created xsi:type="dcterms:W3CDTF">2011-04-20T23:46:11Z</dcterms:created>
  <dcterms:modified xsi:type="dcterms:W3CDTF">2011-04-21T00:40:28Z</dcterms:modified>
</cp:coreProperties>
</file>