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3" r:id="rId9"/>
    <p:sldId id="26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BEC36-7572-4A5C-92CF-B0051F8B7B25}" type="datetimeFigureOut">
              <a:rPr lang="en-US" smtClean="0"/>
              <a:pPr/>
              <a:t>5/22/2011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9385C-8146-4679-8B60-81116BA7FC6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BEC36-7572-4A5C-92CF-B0051F8B7B25}" type="datetimeFigureOut">
              <a:rPr lang="en-US" smtClean="0"/>
              <a:pPr/>
              <a:t>5/22/2011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9385C-8146-4679-8B60-81116BA7FC6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BEC36-7572-4A5C-92CF-B0051F8B7B25}" type="datetimeFigureOut">
              <a:rPr lang="en-US" smtClean="0"/>
              <a:pPr/>
              <a:t>5/22/2011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9385C-8146-4679-8B60-81116BA7FC6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BEC36-7572-4A5C-92CF-B0051F8B7B25}" type="datetimeFigureOut">
              <a:rPr lang="en-US" smtClean="0"/>
              <a:pPr/>
              <a:t>5/22/2011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9385C-8146-4679-8B60-81116BA7FC6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BEC36-7572-4A5C-92CF-B0051F8B7B25}" type="datetimeFigureOut">
              <a:rPr lang="en-US" smtClean="0"/>
              <a:pPr/>
              <a:t>5/22/2011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9385C-8146-4679-8B60-81116BA7FC6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BEC36-7572-4A5C-92CF-B0051F8B7B25}" type="datetimeFigureOut">
              <a:rPr lang="en-US" smtClean="0"/>
              <a:pPr/>
              <a:t>5/22/2011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9385C-8146-4679-8B60-81116BA7FC6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BEC36-7572-4A5C-92CF-B0051F8B7B25}" type="datetimeFigureOut">
              <a:rPr lang="en-US" smtClean="0"/>
              <a:pPr/>
              <a:t>5/22/2011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9385C-8146-4679-8B60-81116BA7FC6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BEC36-7572-4A5C-92CF-B0051F8B7B25}" type="datetimeFigureOut">
              <a:rPr lang="en-US" smtClean="0"/>
              <a:pPr/>
              <a:t>5/22/2011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9385C-8146-4679-8B60-81116BA7FC6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BEC36-7572-4A5C-92CF-B0051F8B7B25}" type="datetimeFigureOut">
              <a:rPr lang="en-US" smtClean="0"/>
              <a:pPr/>
              <a:t>5/22/2011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9385C-8146-4679-8B60-81116BA7FC6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BEC36-7572-4A5C-92CF-B0051F8B7B25}" type="datetimeFigureOut">
              <a:rPr lang="en-US" smtClean="0"/>
              <a:pPr/>
              <a:t>5/22/2011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9385C-8146-4679-8B60-81116BA7FC6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BEC36-7572-4A5C-92CF-B0051F8B7B25}" type="datetimeFigureOut">
              <a:rPr lang="en-US" smtClean="0"/>
              <a:pPr/>
              <a:t>5/22/2011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9385C-8146-4679-8B60-81116BA7FC6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EBEC36-7572-4A5C-92CF-B0051F8B7B25}" type="datetimeFigureOut">
              <a:rPr lang="en-US" smtClean="0"/>
              <a:pPr/>
              <a:t>5/22/2011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A9385C-8146-4679-8B60-81116BA7FC6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google.com/imgres?imgurl=http://www.sportslogos.net/images/logos/53/53/full/671.gif&amp;imgrefurl=http://www.sportslogos.net/logo.php?id=671&amp;usg=__prJtWjUbdozJ9AXNIqsLM8lcYjc=&amp;h=533&amp;w=545&amp;sz=18&amp;hl=en&amp;start=1&amp;zoom=1&amp;itbs=1&amp;tbnid=aJ45Tvtn1Mt_fM:&amp;tbnh=130&amp;tbnw=133&amp;prev=/images?q=boston+red+sox&amp;hl=en&amp;safe=strict&amp;gbv=2&amp;tbm=isch&amp;ei=M5GoTey5B-6E0QGxpaT5CA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3.jpeg"/><Relationship Id="rId2" Type="http://schemas.openxmlformats.org/officeDocument/2006/relationships/hyperlink" Target="http://www.google.com/imgres?imgurl=http://www.wisdomportal.com/Numbers-86/HinesWard(640x481).jpg&amp;imgrefurl=http://www.wisdomportal.com/Numbers-86/86-1.html&amp;usg=__-1oO96b-45EJZRPI6fT-s1OZXSc=&amp;h=481&amp;w=640&amp;sz=147&amp;hl=en&amp;start=8&amp;zoom=1&amp;itbs=1&amp;tbnid=GsB0XaQxhn1N0M:&amp;tbnh=103&amp;tbnw=137&amp;prev=/images?q=hines+ward&amp;hl=en&amp;safe=strict&amp;gbv=2&amp;tbm=isch&amp;ei=65SoTdq6CuHl0QHkn_XaA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oogle.com/imgres?imgurl=http://www.sportslogos.net/images/logos/7/156/full/970.gif&amp;imgrefurl=http://www.sportslogos.net/logo.php?id=970&amp;usg=__abMVLlPLMQgozCSJi9hRElfVLRI=&amp;h=545&amp;w=545&amp;sz=9&amp;hl=en&amp;start=1&amp;zoom=1&amp;itbs=1&amp;tbnid=s9A0vtwlbuc0rM:&amp;tbnh=133&amp;tbnw=133&amp;prev=/images?q=pittsburgh+steelers+logo&amp;hl=en&amp;safe=strict&amp;gbv=2&amp;tbm=isch&amp;ei=S5WoTcP8L8ja0QGJo6T5CA" TargetMode="External"/><Relationship Id="rId5" Type="http://schemas.openxmlformats.org/officeDocument/2006/relationships/image" Target="../media/image12.jpeg"/><Relationship Id="rId4" Type="http://schemas.openxmlformats.org/officeDocument/2006/relationships/hyperlink" Target="http://www.google.com/imgres?imgurl=http://www.waitingfornextyear.com/wp-content/uploads/2009/03/dirty-dirty-hines-ward.jpg&amp;imgrefurl=http://www.waitingfornextyear.com/2009/03/%E2%80%9Chines-ward%E2%80%9D-rule-added-to-nfl/&amp;usg=__OKkS2PPRtW_GEPlA1NGMl66DrmQ=&amp;h=264&amp;w=230&amp;sz=20&amp;hl=en&amp;start=5&amp;zoom=1&amp;itbs=1&amp;tbnid=vp1Sz7jXjSPYpM:&amp;tbnh=112&amp;tbnw=98&amp;prev=/images?q=hines+ward&amp;hl=en&amp;safe=strict&amp;gbv=2&amp;tbm=isch&amp;ei=65SoTdq6CuHl0QHkn_XaAg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www.google.com/imgres?imgurl=http://nbchardballtalk.files.wordpress.com/2010/12/nishioka-twins.jpg?w=320&amp;imgrefurl=http://hardballtalk.nbcsports.com/2010/12/19/the-twins-introduce-tsuyoshi-nishioka/&amp;usg=__kh_crT7ik-6cIcvjTaW-XVRz77Y=&amp;h=239&amp;w=320&amp;sz=20&amp;hl=en&amp;start=16&amp;zoom=1&amp;um=1&amp;itbs=1&amp;tbnid=rcDyw_c85tZP6M:&amp;tbnh=88&amp;tbnw=118&amp;prev=/images?q=nishioka+twins&amp;um=1&amp;hl=en&amp;safe=strict&amp;sa=N&amp;tbm=isch&amp;ei=cZaoTafnNtOI0QGerbX5CA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hyperlink" Target="http://www.google.com/imgres?imgurl=http://turbo.inquisitr.com/wp-content/2009/11/minnesotatwinsinq.jpg&amp;imgrefurl=http://www.inquisitr.com/66467/2010-mlb-season-preview-minnesota-twins/&amp;usg=__QRLCGF_8IyH3BfaBDDf794UdYXg=&amp;h=350&amp;w=350&amp;sz=61&amp;hl=en&amp;start=18&amp;zoom=1&amp;um=1&amp;itbs=1&amp;tbnid=0Vaxf7FaPz_vTM:&amp;tbnh=120&amp;tbnw=120&amp;prev=/images?q=minnesota+twins&amp;um=1&amp;hl=en&amp;safe=strict&amp;tbm=isch&amp;ei=kJaoTY7MBeP20gHD5JXYCQ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gadgetsteria.com/wp-content/uploads/2009/02/sports-ball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915400" cy="66294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  Asian Athletes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By: Brett Pederson</a:t>
            </a:r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Ichiro Suzuki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Ichiro was born on October 22, 1973 in Toyoyama, Japan.</a:t>
            </a:r>
          </a:p>
          <a:p>
            <a:r>
              <a:rPr lang="en-US" dirty="0" smtClean="0"/>
              <a:t>He plays center field for the Seattle Mariners.</a:t>
            </a:r>
          </a:p>
          <a:p>
            <a:r>
              <a:rPr lang="en-US" dirty="0" smtClean="0"/>
              <a:t>Ichiro is known for his arm strength.</a:t>
            </a:r>
          </a:p>
          <a:p>
            <a:r>
              <a:rPr lang="en-US" smtClean="0"/>
              <a:t>He is also </a:t>
            </a:r>
            <a:r>
              <a:rPr lang="en-US" dirty="0" smtClean="0"/>
              <a:t>known for his speed and in his career has 386 stolen bases.</a:t>
            </a:r>
            <a:endParaRPr lang="en-US" dirty="0"/>
          </a:p>
        </p:txBody>
      </p:sp>
      <p:pic>
        <p:nvPicPr>
          <p:cNvPr id="4098" name="Picture 2" descr="http://img.slate.com/media/1/123125/123037/2156589/2171488/070801_SNUT_ichiroE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4572000"/>
            <a:ext cx="1943100" cy="2286000"/>
          </a:xfrm>
          <a:prstGeom prst="rect">
            <a:avLst/>
          </a:prstGeom>
          <a:noFill/>
        </p:spPr>
      </p:pic>
      <p:pic>
        <p:nvPicPr>
          <p:cNvPr id="4100" name="Picture 4" descr="http://www.chatmariners.com/images/chatmariners-teamlogo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4800600"/>
            <a:ext cx="2808162" cy="205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http://t1.gstatic.com/images?q=tbn:ANd9GcSQ37deRJx8lXAIHLT43tw2iFZwyXTFnkyjaWHg8e_rMQ3mFv7qQHyEr23UfQ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4267200"/>
            <a:ext cx="2057400" cy="2002665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Daisuke Matsuzaka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Daisuke was born on September 13, 1980 in Japan.</a:t>
            </a:r>
          </a:p>
          <a:p>
            <a:r>
              <a:rPr lang="en-US" dirty="0" smtClean="0"/>
              <a:t>He is a pitcher for the Boston Red Sox.</a:t>
            </a:r>
          </a:p>
          <a:p>
            <a:r>
              <a:rPr lang="en-US" dirty="0" smtClean="0"/>
              <a:t>He has been struggling the past few seasons and fans want him out of Boston.</a:t>
            </a:r>
          </a:p>
          <a:p>
            <a:endParaRPr lang="en-US" dirty="0"/>
          </a:p>
        </p:txBody>
      </p:sp>
      <p:pic>
        <p:nvPicPr>
          <p:cNvPr id="15362" name="Picture 2" descr="http://redsoxbeacon.com/wp-content/uploads/2011/03/070424_SNUT_daisukeEX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38800" y="4343400"/>
            <a:ext cx="2903621" cy="22067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Tiger Woods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Tiger Woods is a quarter Chinese.</a:t>
            </a:r>
          </a:p>
          <a:p>
            <a:r>
              <a:rPr lang="en-US" dirty="0" smtClean="0"/>
              <a:t>Tiger used to be a star golfer and is now pretty much washed up.</a:t>
            </a:r>
          </a:p>
          <a:p>
            <a:r>
              <a:rPr lang="en-US" dirty="0" smtClean="0"/>
              <a:t>He has been suffering</a:t>
            </a:r>
          </a:p>
          <a:p>
            <a:pPr>
              <a:buNone/>
            </a:pPr>
            <a:r>
              <a:rPr lang="en-US" dirty="0" smtClean="0"/>
              <a:t>    with back problems</a:t>
            </a:r>
          </a:p>
          <a:p>
            <a:pPr>
              <a:buNone/>
            </a:pPr>
            <a:r>
              <a:rPr lang="en-US" dirty="0" smtClean="0"/>
              <a:t>    this year which has kept</a:t>
            </a:r>
          </a:p>
          <a:p>
            <a:pPr>
              <a:buNone/>
            </a:pPr>
            <a:r>
              <a:rPr lang="en-US" dirty="0" smtClean="0"/>
              <a:t>    him out of some tournaments.</a:t>
            </a:r>
          </a:p>
          <a:p>
            <a:pPr>
              <a:buNone/>
            </a:pPr>
            <a:r>
              <a:rPr lang="en-US" dirty="0" smtClean="0"/>
              <a:t>    He could be out of the </a:t>
            </a:r>
          </a:p>
          <a:p>
            <a:pPr>
              <a:buNone/>
            </a:pPr>
            <a:r>
              <a:rPr lang="en-US" dirty="0" smtClean="0"/>
              <a:t>    U.S. Open which is in a few weeks.</a:t>
            </a:r>
            <a:endParaRPr lang="en-US" dirty="0"/>
          </a:p>
        </p:txBody>
      </p:sp>
      <p:sp>
        <p:nvSpPr>
          <p:cNvPr id="16386" name="AutoShape 2" descr="http://www.avitable.com/wordpress/wp-content/uploads/2009/12/tiger-woods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6388" name="Picture 4" descr="http://www.avitable.com/wordpress/wp-content/uploads/2009/12/tiger-wood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2971800"/>
            <a:ext cx="2689704" cy="3505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Yao Ming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Yao Ming was born on September 12, 1980 in China.</a:t>
            </a:r>
          </a:p>
          <a:p>
            <a:r>
              <a:rPr lang="en-US" sz="2400" dirty="0" smtClean="0"/>
              <a:t>Yao Ming plays Center for the Houston Rockets.</a:t>
            </a:r>
          </a:p>
          <a:p>
            <a:r>
              <a:rPr lang="en-US" sz="2400" dirty="0" smtClean="0"/>
              <a:t>He gets injured all the time but he will still ends up being voted in by fans to the all-star game every year because of his popularity. </a:t>
            </a:r>
          </a:p>
          <a:p>
            <a:r>
              <a:rPr lang="en-US" sz="2400" dirty="0" smtClean="0"/>
              <a:t>Something you may not know he is 7’7.</a:t>
            </a:r>
            <a:endParaRPr lang="en-US" sz="2400" dirty="0"/>
          </a:p>
        </p:txBody>
      </p:sp>
      <p:pic>
        <p:nvPicPr>
          <p:cNvPr id="17410" name="Picture 2" descr="http://www.reocities.com/Athens/Parthenon/6528/yao-m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0" y="3352800"/>
            <a:ext cx="1981200" cy="3124200"/>
          </a:xfrm>
          <a:prstGeom prst="rect">
            <a:avLst/>
          </a:prstGeom>
          <a:noFill/>
        </p:spPr>
      </p:pic>
      <p:pic>
        <p:nvPicPr>
          <p:cNvPr id="17414" name="Picture 6" descr="http://www.nationalsportsbeat.com/images/logos/nba/Houston_Rocket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4191000"/>
            <a:ext cx="2857500" cy="2381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Hideki Matsui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Hideki currently plays for the Oakland Athletics.</a:t>
            </a:r>
          </a:p>
          <a:p>
            <a:r>
              <a:rPr lang="en-US" dirty="0" smtClean="0"/>
              <a:t>He mostly plays Designated Hitter but sometimes will play in the outfield.</a:t>
            </a:r>
          </a:p>
          <a:p>
            <a:r>
              <a:rPr lang="en-US" dirty="0" smtClean="0"/>
              <a:t>Hideki won the World Series MVP in 2009 with the New York Yankees.</a:t>
            </a:r>
          </a:p>
          <a:p>
            <a:pPr>
              <a:buNone/>
            </a:pPr>
            <a:r>
              <a:rPr lang="en-US" dirty="0" smtClean="0"/>
              <a:t> </a:t>
            </a:r>
          </a:p>
        </p:txBody>
      </p:sp>
      <p:pic>
        <p:nvPicPr>
          <p:cNvPr id="1030" name="Picture 6" descr="Hideki Matsui Hideki Matsui #55 of the Oakland Athletics is almost hit by a pitch during their game against the Boston Red Sox at Oakland-Alameda County Coliseum on April 19, 2011 in Oakland, California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4343400"/>
            <a:ext cx="1718477" cy="2305051"/>
          </a:xfrm>
          <a:prstGeom prst="rect">
            <a:avLst/>
          </a:prstGeom>
          <a:noFill/>
        </p:spPr>
      </p:pic>
      <p:pic>
        <p:nvPicPr>
          <p:cNvPr id="1032" name="Picture 8" descr="http://www.google.com/url?source=imgres&amp;ct=img&amp;q=http://blog.prorumors.com/wp-content/uploads/2010/06/oakland_athletics.bmp&amp;sa=X&amp;ei=XerTTaG4GcSftgfW7cGeCg&amp;ved=0CAQQ8wc4AQ&amp;usg=AFQjCNFdI7ykwVL0V0RHSbHcCOIRB9ofr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4800600"/>
            <a:ext cx="1828800" cy="182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Hines Ward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Hines Ward is part Korean.</a:t>
            </a:r>
          </a:p>
          <a:p>
            <a:r>
              <a:rPr lang="en-US" dirty="0" smtClean="0"/>
              <a:t>He was born on March 8, 1976 in South Korea.</a:t>
            </a:r>
          </a:p>
          <a:p>
            <a:r>
              <a:rPr lang="en-US" dirty="0" smtClean="0"/>
              <a:t>He is currently a wide receiver for the Pittsburgh Steelers.</a:t>
            </a:r>
          </a:p>
          <a:p>
            <a:r>
              <a:rPr lang="en-US" dirty="0" smtClean="0"/>
              <a:t>He has won 2 super bowls and has been a 4 time pro bowl selection.</a:t>
            </a:r>
          </a:p>
          <a:p>
            <a:endParaRPr lang="en-US" dirty="0" smtClean="0"/>
          </a:p>
        </p:txBody>
      </p:sp>
      <p:pic>
        <p:nvPicPr>
          <p:cNvPr id="18434" name="Picture 2" descr="http://t0.gstatic.com/images?q=tbn:ANd9GcQW0bzvgKIMa0RowjvOEED6nTBEyjBWl_tN529JDKNUnchtKEV9McLiJQVW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4572000"/>
            <a:ext cx="2295525" cy="1981200"/>
          </a:xfrm>
          <a:prstGeom prst="rect">
            <a:avLst/>
          </a:prstGeom>
          <a:noFill/>
        </p:spPr>
      </p:pic>
      <p:pic>
        <p:nvPicPr>
          <p:cNvPr id="18436" name="Picture 4" descr="http://t2.gstatic.com/images?q=tbn:ANd9GcQkvm54-48WaCnglKcg81nsC2tQbiSEIhCtO5R3wVrH5ofNJtmEG0bnUA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24600" y="152400"/>
            <a:ext cx="2209800" cy="1676400"/>
          </a:xfrm>
          <a:prstGeom prst="rect">
            <a:avLst/>
          </a:prstGeom>
          <a:noFill/>
        </p:spPr>
      </p:pic>
      <p:pic>
        <p:nvPicPr>
          <p:cNvPr id="18438" name="Picture 6" descr="http://t0.gstatic.com/images?q=tbn:ANd9GcTKei3SHAsP5Pgaj-mCsIxCEvxZgdXY72wWvfLgwK1bnHTZAFhI0kwz6cBZ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295400" y="5029200"/>
            <a:ext cx="1724025" cy="160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i220.photobucket.com/albums/dd48/maa999/Chicago_Cub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9662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Kosuke</a:t>
            </a:r>
            <a:r>
              <a:rPr lang="en-US" dirty="0" smtClean="0"/>
              <a:t> </a:t>
            </a:r>
            <a:r>
              <a:rPr lang="en-US" dirty="0" err="1" smtClean="0"/>
              <a:t>Fukudome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Kosuke</a:t>
            </a:r>
            <a:r>
              <a:rPr lang="en-US" dirty="0" smtClean="0"/>
              <a:t> was born in 1977 in Japan.</a:t>
            </a:r>
          </a:p>
          <a:p>
            <a:r>
              <a:rPr lang="en-US" dirty="0" smtClean="0"/>
              <a:t>He currently is the Chicago Cubs right fielder.</a:t>
            </a:r>
          </a:p>
          <a:p>
            <a:r>
              <a:rPr lang="en-US" dirty="0" smtClean="0"/>
              <a:t>When he came up with the Cubs he was a promising star and he hasn’t disappointed. </a:t>
            </a:r>
            <a:endParaRPr lang="en-US" dirty="0"/>
          </a:p>
        </p:txBody>
      </p:sp>
      <p:pic>
        <p:nvPicPr>
          <p:cNvPr id="1026" name="Picture 2" descr="http://www.mycubstoday.com/wp-content/uploads/2009/10/chicago-cubs-kosuke-fukudome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3810000"/>
            <a:ext cx="2288918" cy="2838450"/>
          </a:xfrm>
          <a:prstGeom prst="rect">
            <a:avLst/>
          </a:prstGeom>
          <a:noFill/>
        </p:spPr>
      </p:pic>
      <p:pic>
        <p:nvPicPr>
          <p:cNvPr id="1028" name="Picture 4" descr="http://blogs.smarter.com/blogs/fukudom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70618" y="76200"/>
            <a:ext cx="1350819" cy="1981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Tsuyoshi </a:t>
            </a:r>
            <a:r>
              <a:rPr lang="en-US" dirty="0" err="1" smtClean="0"/>
              <a:t>Nishioka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Nishioka</a:t>
            </a:r>
            <a:r>
              <a:rPr lang="en-US" dirty="0" smtClean="0"/>
              <a:t> was born in Japan.</a:t>
            </a:r>
          </a:p>
          <a:p>
            <a:r>
              <a:rPr lang="en-US" dirty="0" smtClean="0"/>
              <a:t>Over the summer he was signed by the Minnesota Twins and he now has a broken leg after a double play attempt and a runner slid into him at second base.</a:t>
            </a:r>
          </a:p>
          <a:p>
            <a:r>
              <a:rPr lang="en-US" dirty="0" smtClean="0"/>
              <a:t>I hope he turns out to be super good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/>
          </a:p>
        </p:txBody>
      </p:sp>
      <p:pic>
        <p:nvPicPr>
          <p:cNvPr id="19458" name="Picture 2" descr="http://t2.gstatic.com/images?q=tbn:ANd9GcQA5zp-5JTzhLnjFSJ1iSCjR1lhRCUK4mICi2FtNmupjLgnImjbRXRlj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4953000"/>
            <a:ext cx="2724150" cy="1752600"/>
          </a:xfrm>
          <a:prstGeom prst="rect">
            <a:avLst/>
          </a:prstGeom>
          <a:noFill/>
        </p:spPr>
      </p:pic>
      <p:pic>
        <p:nvPicPr>
          <p:cNvPr id="19460" name="Picture 4" descr="http://t1.gstatic.com/images?q=tbn:ANd9GcSxwYaKU2iFuGJ7gUccwn2q12xJy9aoatBHCfLKui5gOcJM9YjDTbaq-A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24600" y="5029200"/>
            <a:ext cx="1752600" cy="152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</TotalTime>
  <Words>388</Words>
  <Application>Microsoft Office PowerPoint</Application>
  <PresentationFormat>On-screen Show (4:3)</PresentationFormat>
  <Paragraphs>43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  Asian Athletes</vt:lpstr>
      <vt:lpstr>Ichiro Suzuki</vt:lpstr>
      <vt:lpstr>Daisuke Matsuzaka</vt:lpstr>
      <vt:lpstr>Tiger Woods</vt:lpstr>
      <vt:lpstr>Yao Ming</vt:lpstr>
      <vt:lpstr>Hideki Matsui </vt:lpstr>
      <vt:lpstr>Hines Ward</vt:lpstr>
      <vt:lpstr>Kosuke Fukudome </vt:lpstr>
      <vt:lpstr>Tsuyoshi Nishioka</vt:lpstr>
    </vt:vector>
  </TitlesOfParts>
  <Company>I.S.D. 742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Asian Athletes</dc:title>
  <dc:creator>954435</dc:creator>
  <cp:lastModifiedBy>Owner</cp:lastModifiedBy>
  <cp:revision>10</cp:revision>
  <dcterms:created xsi:type="dcterms:W3CDTF">2011-04-15T18:24:01Z</dcterms:created>
  <dcterms:modified xsi:type="dcterms:W3CDTF">2011-05-22T20:05:48Z</dcterms:modified>
</cp:coreProperties>
</file>