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37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16752A61-682F-4FC5-A4D6-9D109E8459D0}" type="datetimeFigureOut">
              <a:rPr lang="en-US" smtClean="0"/>
              <a:pPr/>
              <a:t>1/13/2011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7A50D669-9280-47E7-9E20-5BFE4F9D5F13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Top ten most populated Cities in Australia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Remington </a:t>
            </a:r>
            <a:r>
              <a:rPr lang="en-US" dirty="0" err="1" smtClean="0"/>
              <a:t>Deyak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2. Melbourne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Population</a:t>
            </a:r>
            <a:r>
              <a:rPr lang="en-US" dirty="0" smtClean="0"/>
              <a:t>: 3,995,537</a:t>
            </a:r>
          </a:p>
          <a:p>
            <a:r>
              <a:rPr lang="en-US" u="sng" dirty="0" smtClean="0"/>
              <a:t>State</a:t>
            </a:r>
            <a:r>
              <a:rPr lang="en-US" dirty="0" smtClean="0"/>
              <a:t>: Victoria</a:t>
            </a:r>
          </a:p>
          <a:p>
            <a:endParaRPr lang="en-US" dirty="0" smtClean="0"/>
          </a:p>
          <a:p>
            <a:r>
              <a:rPr lang="en-US" u="sng" dirty="0" smtClean="0"/>
              <a:t>Facts</a:t>
            </a:r>
            <a:r>
              <a:rPr lang="en-US" dirty="0" smtClean="0"/>
              <a:t>:</a:t>
            </a:r>
          </a:p>
          <a:p>
            <a:r>
              <a:rPr lang="en-US" dirty="0" smtClean="0"/>
              <a:t>The state capital of Victoria.</a:t>
            </a:r>
          </a:p>
          <a:p>
            <a:r>
              <a:rPr lang="en-US" dirty="0" smtClean="0"/>
              <a:t> Was founded in 1835.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1. Sydney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Population</a:t>
            </a:r>
            <a:r>
              <a:rPr lang="en-US" dirty="0" smtClean="0"/>
              <a:t>: 4,504,469</a:t>
            </a:r>
          </a:p>
          <a:p>
            <a:r>
              <a:rPr lang="en-US" u="sng" dirty="0" smtClean="0"/>
              <a:t>State</a:t>
            </a:r>
            <a:r>
              <a:rPr lang="en-US" dirty="0" smtClean="0"/>
              <a:t>: New South Wales</a:t>
            </a:r>
          </a:p>
          <a:p>
            <a:endParaRPr lang="en-US" u="sng" dirty="0" smtClean="0"/>
          </a:p>
          <a:p>
            <a:r>
              <a:rPr lang="en-US" u="sng" dirty="0" smtClean="0"/>
              <a:t>Facts</a:t>
            </a:r>
            <a:r>
              <a:rPr lang="en-US" dirty="0" smtClean="0"/>
              <a:t>:</a:t>
            </a:r>
          </a:p>
          <a:p>
            <a:r>
              <a:rPr lang="en-US" dirty="0" smtClean="0"/>
              <a:t>Sydney is the state capital of New South Wales.</a:t>
            </a:r>
          </a:p>
          <a:p>
            <a:r>
              <a:rPr lang="en-US" dirty="0" smtClean="0"/>
              <a:t>Founded in 1788.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10. Sunshine Coast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/>
              <a:t>Population</a:t>
            </a:r>
            <a:r>
              <a:rPr lang="en-US" dirty="0" smtClean="0"/>
              <a:t>: 245,309</a:t>
            </a:r>
          </a:p>
          <a:p>
            <a:pPr>
              <a:buNone/>
            </a:pPr>
            <a:r>
              <a:rPr lang="en-US" u="sng" dirty="0" smtClean="0"/>
              <a:t>State</a:t>
            </a:r>
            <a:r>
              <a:rPr lang="en-US" dirty="0" smtClean="0"/>
              <a:t>: Queensland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u="sng" dirty="0" smtClean="0"/>
              <a:t>Facts</a:t>
            </a:r>
            <a:r>
              <a:rPr lang="en-US" dirty="0" smtClean="0"/>
              <a:t>:</a:t>
            </a:r>
          </a:p>
          <a:p>
            <a:pPr>
              <a:buNone/>
            </a:pPr>
            <a:r>
              <a:rPr lang="en-US" dirty="0" smtClean="0"/>
              <a:t>There is up to an additional 50,000 people </a:t>
            </a:r>
            <a:r>
              <a:rPr lang="en-US" smtClean="0"/>
              <a:t>there because of tourists and </a:t>
            </a:r>
            <a:r>
              <a:rPr lang="en-US" dirty="0" smtClean="0"/>
              <a:t>seasonal workers.</a:t>
            </a: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9. Wollongong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Population</a:t>
            </a:r>
            <a:r>
              <a:rPr lang="en-US" dirty="0" smtClean="0"/>
              <a:t>:  288,984</a:t>
            </a:r>
          </a:p>
          <a:p>
            <a:r>
              <a:rPr lang="en-US" u="sng" dirty="0" smtClean="0"/>
              <a:t>State</a:t>
            </a:r>
            <a:r>
              <a:rPr lang="en-US" dirty="0" smtClean="0"/>
              <a:t>: New South Wales</a:t>
            </a:r>
          </a:p>
          <a:p>
            <a:endParaRPr lang="en-US" dirty="0" smtClean="0"/>
          </a:p>
          <a:p>
            <a:r>
              <a:rPr lang="en-US" u="sng" dirty="0" smtClean="0"/>
              <a:t>Facts</a:t>
            </a:r>
            <a:r>
              <a:rPr lang="en-US" dirty="0" smtClean="0"/>
              <a:t>:</a:t>
            </a:r>
          </a:p>
          <a:p>
            <a:r>
              <a:rPr lang="en-US" dirty="0" smtClean="0"/>
              <a:t>The name Wollongong is believed to mean “sound of the sea” in the Aboriginal language.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8. Canberra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Population:351,868  </a:t>
            </a:r>
          </a:p>
          <a:p>
            <a:r>
              <a:rPr lang="en-US" u="sng" dirty="0" smtClean="0"/>
              <a:t>State</a:t>
            </a:r>
            <a:r>
              <a:rPr lang="en-US" dirty="0" smtClean="0"/>
              <a:t>: Australian Capital Territory</a:t>
            </a:r>
          </a:p>
          <a:p>
            <a:endParaRPr lang="en-US" dirty="0" smtClean="0"/>
          </a:p>
          <a:p>
            <a:r>
              <a:rPr lang="en-US" u="sng" dirty="0" smtClean="0"/>
              <a:t>Facts</a:t>
            </a:r>
            <a:r>
              <a:rPr lang="en-US" dirty="0" smtClean="0"/>
              <a:t>:</a:t>
            </a:r>
          </a:p>
          <a:p>
            <a:r>
              <a:rPr lang="en-US" dirty="0" smtClean="0"/>
              <a:t>The Capital city of Australia.</a:t>
            </a:r>
          </a:p>
          <a:p>
            <a:r>
              <a:rPr lang="en-US" dirty="0" smtClean="0"/>
              <a:t>Australia’s largest inland city.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7. Newcastle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Population</a:t>
            </a:r>
            <a:r>
              <a:rPr lang="en-US" dirty="0" smtClean="0"/>
              <a:t>: 540,796</a:t>
            </a:r>
          </a:p>
          <a:p>
            <a:r>
              <a:rPr lang="en-US" u="sng" dirty="0" smtClean="0"/>
              <a:t>State</a:t>
            </a:r>
            <a:r>
              <a:rPr lang="en-US" dirty="0" smtClean="0"/>
              <a:t>: New South Wales</a:t>
            </a:r>
          </a:p>
          <a:p>
            <a:endParaRPr lang="en-US" dirty="0" smtClean="0"/>
          </a:p>
          <a:p>
            <a:r>
              <a:rPr lang="en-US" u="sng" dirty="0" smtClean="0"/>
              <a:t>Facts</a:t>
            </a:r>
            <a:r>
              <a:rPr lang="en-US" dirty="0" smtClean="0"/>
              <a:t>:</a:t>
            </a:r>
          </a:p>
          <a:p>
            <a:r>
              <a:rPr lang="en-US" dirty="0" smtClean="0"/>
              <a:t>Largest coal exporting harbor in the world.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6. </a:t>
            </a:r>
            <a:r>
              <a:rPr lang="en-US" dirty="0" err="1" smtClean="0"/>
              <a:t>Goldcoast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1"/>
          <a:lstStyle/>
          <a:p>
            <a:pPr algn="just"/>
            <a:r>
              <a:rPr lang="en-US" u="sng" dirty="0" smtClean="0"/>
              <a:t>Population</a:t>
            </a:r>
            <a:r>
              <a:rPr lang="en-US" dirty="0" smtClean="0"/>
              <a:t>: 577,917</a:t>
            </a:r>
          </a:p>
          <a:p>
            <a:pPr algn="just"/>
            <a:r>
              <a:rPr lang="en-US" u="sng" dirty="0" smtClean="0"/>
              <a:t>State</a:t>
            </a:r>
            <a:r>
              <a:rPr lang="en-US" dirty="0" smtClean="0"/>
              <a:t>: Queensland</a:t>
            </a:r>
          </a:p>
          <a:p>
            <a:pPr algn="just"/>
            <a:endParaRPr lang="en-US" dirty="0" smtClean="0"/>
          </a:p>
          <a:p>
            <a:pPr algn="just"/>
            <a:r>
              <a:rPr lang="en-US" u="sng" dirty="0" smtClean="0"/>
              <a:t>Facts</a:t>
            </a:r>
            <a:r>
              <a:rPr lang="en-US" dirty="0" smtClean="0"/>
              <a:t>: </a:t>
            </a:r>
          </a:p>
          <a:p>
            <a:pPr algn="just"/>
            <a:r>
              <a:rPr lang="en-US" dirty="0" smtClean="0"/>
              <a:t>The most populous non-capital city in Australia.</a:t>
            </a:r>
          </a:p>
          <a:p>
            <a:pPr algn="just"/>
            <a:r>
              <a:rPr lang="en-US" dirty="0" smtClean="0"/>
              <a:t>Known as a major tourism destination.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5. Adelaide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Population</a:t>
            </a:r>
            <a:r>
              <a:rPr lang="en-US" dirty="0" smtClean="0"/>
              <a:t>: 1,187,466</a:t>
            </a:r>
          </a:p>
          <a:p>
            <a:r>
              <a:rPr lang="en-US" u="sng" dirty="0" smtClean="0"/>
              <a:t>State</a:t>
            </a:r>
            <a:r>
              <a:rPr lang="en-US" dirty="0" smtClean="0"/>
              <a:t>: South Australia</a:t>
            </a:r>
          </a:p>
          <a:p>
            <a:endParaRPr lang="en-US" dirty="0" smtClean="0"/>
          </a:p>
          <a:p>
            <a:r>
              <a:rPr lang="en-US" u="sng" dirty="0" smtClean="0"/>
              <a:t>Facts</a:t>
            </a:r>
            <a:r>
              <a:rPr lang="en-US" dirty="0" smtClean="0"/>
              <a:t>:</a:t>
            </a:r>
          </a:p>
          <a:p>
            <a:r>
              <a:rPr lang="en-US" dirty="0" smtClean="0"/>
              <a:t>Capital of South Australia.</a:t>
            </a:r>
          </a:p>
          <a:p>
            <a:r>
              <a:rPr lang="en-US" dirty="0" smtClean="0"/>
              <a:t>Founded in 1836.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4. Perth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Population</a:t>
            </a:r>
            <a:r>
              <a:rPr lang="en-US" dirty="0" smtClean="0"/>
              <a:t>: 1,658,992</a:t>
            </a:r>
          </a:p>
          <a:p>
            <a:r>
              <a:rPr lang="en-US" u="sng" dirty="0" smtClean="0"/>
              <a:t>State</a:t>
            </a:r>
            <a:r>
              <a:rPr lang="en-US" dirty="0" smtClean="0"/>
              <a:t>: Western Australia</a:t>
            </a:r>
          </a:p>
          <a:p>
            <a:endParaRPr lang="en-US" dirty="0" smtClean="0"/>
          </a:p>
          <a:p>
            <a:r>
              <a:rPr lang="en-US" u="sng" dirty="0" smtClean="0"/>
              <a:t>Facts</a:t>
            </a:r>
            <a:r>
              <a:rPr lang="en-US" dirty="0" smtClean="0"/>
              <a:t>:</a:t>
            </a:r>
            <a:endParaRPr lang="en-US" dirty="0"/>
          </a:p>
          <a:p>
            <a:r>
              <a:rPr lang="en-US" dirty="0" smtClean="0"/>
              <a:t>The capital of Western Australia.</a:t>
            </a:r>
          </a:p>
          <a:p>
            <a:r>
              <a:rPr lang="en-US" dirty="0" smtClean="0"/>
              <a:t>Founded on June 12</a:t>
            </a:r>
            <a:r>
              <a:rPr lang="en-US" baseline="30000" dirty="0" smtClean="0"/>
              <a:t>th</a:t>
            </a:r>
            <a:r>
              <a:rPr lang="en-US" dirty="0" smtClean="0"/>
              <a:t>, 1829.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3. Brisbane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Population</a:t>
            </a:r>
            <a:r>
              <a:rPr lang="en-US" dirty="0" smtClean="0"/>
              <a:t>: 2,004,262</a:t>
            </a:r>
          </a:p>
          <a:p>
            <a:r>
              <a:rPr lang="en-US" u="sng" dirty="0" smtClean="0"/>
              <a:t>State</a:t>
            </a:r>
            <a:r>
              <a:rPr lang="en-US" dirty="0" smtClean="0"/>
              <a:t>: Queensland</a:t>
            </a:r>
          </a:p>
          <a:p>
            <a:endParaRPr lang="en-US" dirty="0" smtClean="0"/>
          </a:p>
          <a:p>
            <a:r>
              <a:rPr lang="en-US" u="sng" dirty="0" smtClean="0"/>
              <a:t>Facts</a:t>
            </a:r>
            <a:r>
              <a:rPr lang="en-US" dirty="0" smtClean="0"/>
              <a:t>:</a:t>
            </a:r>
          </a:p>
          <a:p>
            <a:r>
              <a:rPr lang="en-US" dirty="0" smtClean="0"/>
              <a:t>The capital of Queensland.</a:t>
            </a:r>
          </a:p>
          <a:p>
            <a:r>
              <a:rPr lang="en-US" dirty="0" smtClean="0"/>
              <a:t>A resident of Brisbane is commonly known as a </a:t>
            </a:r>
            <a:r>
              <a:rPr lang="en-US" dirty="0" err="1" smtClean="0"/>
              <a:t>brisbanite</a:t>
            </a:r>
            <a:r>
              <a:rPr lang="en-US" dirty="0" smtClean="0"/>
              <a:t>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150</TotalTime>
  <Words>259</Words>
  <Application>Microsoft Office PowerPoint</Application>
  <PresentationFormat>On-screen Show (4:3)</PresentationFormat>
  <Paragraphs>69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Flow</vt:lpstr>
      <vt:lpstr>Top ten most populated Cities in Australia </vt:lpstr>
      <vt:lpstr>10. Sunshine Coast</vt:lpstr>
      <vt:lpstr>9. Wollongong </vt:lpstr>
      <vt:lpstr>8. Canberra</vt:lpstr>
      <vt:lpstr>7. Newcastle</vt:lpstr>
      <vt:lpstr> 6. Goldcoast</vt:lpstr>
      <vt:lpstr>5. Adelaide</vt:lpstr>
      <vt:lpstr>4. Perth</vt:lpstr>
      <vt:lpstr>3. Brisbane</vt:lpstr>
      <vt:lpstr>2. Melbourne</vt:lpstr>
      <vt:lpstr>1. Sydney </vt:lpstr>
    </vt:vector>
  </TitlesOfParts>
  <Company>I.S.D. 742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Top ten most populated Cities in Australia </dc:title>
  <dc:creator>955827</dc:creator>
  <cp:lastModifiedBy>Brian Deyak</cp:lastModifiedBy>
  <cp:revision>22</cp:revision>
  <dcterms:created xsi:type="dcterms:W3CDTF">2011-01-07T19:32:22Z</dcterms:created>
  <dcterms:modified xsi:type="dcterms:W3CDTF">2011-01-13T23:58:43Z</dcterms:modified>
</cp:coreProperties>
</file>

<file path=docProps/thumbnail.jpeg>
</file>