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0" r:id="rId5"/>
    <p:sldId id="261" r:id="rId6"/>
    <p:sldId id="262" r:id="rId7"/>
    <p:sldId id="263"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9" d="100"/>
          <a:sy n="59" d="100"/>
        </p:scale>
        <p:origin x="-80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BEBA86A6-CF35-48A1-90B0-2E679741F6A6}" type="datetimeFigureOut">
              <a:rPr lang="en-US" smtClean="0"/>
              <a:pPr/>
              <a:t>1/13/2011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000877C5-A8C5-45FA-9D65-6EABABC06E8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EBA86A6-CF35-48A1-90B0-2E679741F6A6}" type="datetimeFigureOut">
              <a:rPr lang="en-US" smtClean="0"/>
              <a:pPr/>
              <a:t>1/13/2011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0877C5-A8C5-45FA-9D65-6EABABC06E8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EBA86A6-CF35-48A1-90B0-2E679741F6A6}" type="datetimeFigureOut">
              <a:rPr lang="en-US" smtClean="0"/>
              <a:pPr/>
              <a:t>1/13/2011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0877C5-A8C5-45FA-9D65-6EABABC06E8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EBA86A6-CF35-48A1-90B0-2E679741F6A6}" type="datetimeFigureOut">
              <a:rPr lang="en-US" smtClean="0"/>
              <a:pPr/>
              <a:t>1/13/2011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0877C5-A8C5-45FA-9D65-6EABABC06E8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EBA86A6-CF35-48A1-90B0-2E679741F6A6}" type="datetimeFigureOut">
              <a:rPr lang="en-US" smtClean="0"/>
              <a:pPr/>
              <a:t>1/13/2011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0877C5-A8C5-45FA-9D65-6EABABC06E8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EBA86A6-CF35-48A1-90B0-2E679741F6A6}" type="datetimeFigureOut">
              <a:rPr lang="en-US" smtClean="0"/>
              <a:pPr/>
              <a:t>1/13/2011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0877C5-A8C5-45FA-9D65-6EABABC06E8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EBA86A6-CF35-48A1-90B0-2E679741F6A6}" type="datetimeFigureOut">
              <a:rPr lang="en-US" smtClean="0"/>
              <a:pPr/>
              <a:t>1/13/2011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00877C5-A8C5-45FA-9D65-6EABABC06E8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EBA86A6-CF35-48A1-90B0-2E679741F6A6}" type="datetimeFigureOut">
              <a:rPr lang="en-US" smtClean="0"/>
              <a:pPr/>
              <a:t>1/13/2011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00877C5-A8C5-45FA-9D65-6EABABC06E8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BA86A6-CF35-48A1-90B0-2E679741F6A6}" type="datetimeFigureOut">
              <a:rPr lang="en-US" smtClean="0"/>
              <a:pPr/>
              <a:t>1/13/2011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00877C5-A8C5-45FA-9D65-6EABABC06E8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EBA86A6-CF35-48A1-90B0-2E679741F6A6}" type="datetimeFigureOut">
              <a:rPr lang="en-US" smtClean="0"/>
              <a:pPr/>
              <a:t>1/13/2011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0877C5-A8C5-45FA-9D65-6EABABC06E8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EBA86A6-CF35-48A1-90B0-2E679741F6A6}" type="datetimeFigureOut">
              <a:rPr lang="en-US" smtClean="0"/>
              <a:pPr/>
              <a:t>1/13/2011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000877C5-A8C5-45FA-9D65-6EABABC06E8C}"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EBA86A6-CF35-48A1-90B0-2E679741F6A6}" type="datetimeFigureOut">
              <a:rPr lang="en-US" smtClean="0"/>
              <a:pPr/>
              <a:t>1/13/2011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00877C5-A8C5-45FA-9D65-6EABABC06E8C}"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smh.com.au/photogallery/national/dust-turns-sydney-sky-red/20090923-g0tw.html?selectedImage=43"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com/imgres?imgurl=http://xml.whatsonwhen.com/img_bg/23977.jpg&amp;imgrefurl=http://www.whatsonwhen.com/sisp/index.htm%3Ffx%3Devent%26event_id%3D151894&amp;usg=__hjMyZguFYCmgDZ-kIz6lvp5lKp8=&amp;h=150&amp;w=160&amp;sz=6&amp;hl=en&amp;start=10&amp;zoom=1&amp;itbs=1&amp;tbnid=uwlzlXvE1RlnQM:&amp;tbnh=92&amp;tbnw=98&amp;prev=/images%3Fq%3Dkamay%2Bbotany%2Bbay%2Bnational%2Bpark%26hl%3Den%26sa%3DN%26gbv%3D2%26ndsp%3D20%26tbs%3Disch:1&amp;ei=ocAvTcyhMML7lweoj9GrCg" TargetMode="External"/><Relationship Id="rId1" Type="http://schemas.openxmlformats.org/officeDocument/2006/relationships/slideLayout" Target="../slideLayouts/slideLayout8.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505200" y="2286000"/>
            <a:ext cx="4800600" cy="1754326"/>
          </a:xfrm>
          <a:prstGeom prst="rect">
            <a:avLst/>
          </a:prstGeom>
          <a:noFill/>
        </p:spPr>
        <p:txBody>
          <a:bodyPr wrap="squar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5400" b="1" cap="none" spc="0" dirty="0" smtClean="0">
                <a:ln/>
                <a:solidFill>
                  <a:schemeClr val="accent3"/>
                </a:solidFill>
                <a:effectLst/>
              </a:rPr>
              <a:t>Sydney, Australia</a:t>
            </a:r>
            <a:endParaRPr lang="en-US" sz="5400" b="1" cap="none" spc="0" dirty="0">
              <a:ln/>
              <a:solidFill>
                <a:schemeClr val="accent3"/>
              </a:solidFill>
              <a:effectLst/>
            </a:endParaRPr>
          </a:p>
        </p:txBody>
      </p:sp>
      <p:sp>
        <p:nvSpPr>
          <p:cNvPr id="5" name="Rectangle 4"/>
          <p:cNvSpPr/>
          <p:nvPr/>
        </p:nvSpPr>
        <p:spPr>
          <a:xfrm>
            <a:off x="1168783" y="4419600"/>
            <a:ext cx="7441653" cy="923330"/>
          </a:xfrm>
          <a:prstGeom prst="rect">
            <a:avLst/>
          </a:prstGeom>
          <a:noFill/>
        </p:spPr>
        <p:txBody>
          <a:bodyPr wrap="non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By: Matthew lerch</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Weather Conditions</a:t>
            </a:r>
            <a:endParaRPr lang="en-US" dirty="0"/>
          </a:p>
        </p:txBody>
      </p:sp>
      <p:sp>
        <p:nvSpPr>
          <p:cNvPr id="3" name="Content Placeholder 2"/>
          <p:cNvSpPr>
            <a:spLocks noGrp="1"/>
          </p:cNvSpPr>
          <p:nvPr>
            <p:ph sz="half" idx="1"/>
          </p:nvPr>
        </p:nvSpPr>
        <p:spPr/>
        <p:txBody>
          <a:bodyPr>
            <a:normAutofit lnSpcReduction="10000"/>
          </a:bodyPr>
          <a:lstStyle/>
          <a:p>
            <a:pPr>
              <a:buNone/>
            </a:pPr>
            <a:r>
              <a:rPr lang="en-US" dirty="0" smtClean="0"/>
              <a:t> 		</a:t>
            </a:r>
            <a:r>
              <a:rPr lang="en-US" sz="2400" dirty="0" smtClean="0">
                <a:latin typeface="Arial" pitchFamily="34" charset="0"/>
                <a:cs typeface="Arial" pitchFamily="34" charset="0"/>
              </a:rPr>
              <a:t>Monthly Averages</a:t>
            </a:r>
          </a:p>
          <a:p>
            <a:pPr>
              <a:buNone/>
            </a:pPr>
            <a:r>
              <a:rPr lang="en-US" sz="1800" dirty="0" smtClean="0">
                <a:latin typeface="Arial" pitchFamily="34" charset="0"/>
                <a:cs typeface="Arial" pitchFamily="34" charset="0"/>
              </a:rPr>
              <a:t>February is the warmest month and can get up to 80 degrees and low as 64.</a:t>
            </a:r>
          </a:p>
          <a:p>
            <a:pPr>
              <a:buNone/>
            </a:pPr>
            <a:r>
              <a:rPr lang="en-US" sz="1800" dirty="0" smtClean="0">
                <a:latin typeface="Arial" pitchFamily="34" charset="0"/>
                <a:cs typeface="Arial" pitchFamily="34" charset="0"/>
              </a:rPr>
              <a:t>July is the coolest and driest month. The high is  64 degrees and the low is 47.</a:t>
            </a:r>
          </a:p>
          <a:p>
            <a:pPr>
              <a:buNone/>
            </a:pPr>
            <a:r>
              <a:rPr lang="en-US" sz="1800" dirty="0" smtClean="0">
                <a:latin typeface="Arial" pitchFamily="34" charset="0"/>
                <a:cs typeface="Arial" pitchFamily="34" charset="0"/>
              </a:rPr>
              <a:t>The wettest month of the year is March. It can have up to 6.4” of rain. </a:t>
            </a:r>
          </a:p>
          <a:p>
            <a:pPr>
              <a:buNone/>
            </a:pPr>
            <a:r>
              <a:rPr lang="en-US" sz="1800" dirty="0" smtClean="0">
                <a:latin typeface="Arial" pitchFamily="34" charset="0"/>
                <a:cs typeface="Arial" pitchFamily="34" charset="0"/>
              </a:rPr>
              <a:t>Their winter  can be 80 degrees and cloudy.</a:t>
            </a:r>
          </a:p>
          <a:p>
            <a:pPr>
              <a:buNone/>
            </a:pPr>
            <a:r>
              <a:rPr lang="en-US" sz="1800" dirty="0" smtClean="0">
                <a:latin typeface="Arial" pitchFamily="34" charset="0"/>
                <a:cs typeface="Arial" pitchFamily="34" charset="0"/>
              </a:rPr>
              <a:t>Right now 79 degrees is the high and the low is 70 degrees. There is a 10% chance of precipitation.</a:t>
            </a:r>
          </a:p>
          <a:p>
            <a:pPr>
              <a:buNone/>
            </a:pPr>
            <a:endParaRPr lang="en-US" sz="1600" dirty="0" smtClean="0"/>
          </a:p>
        </p:txBody>
      </p:sp>
      <p:sp>
        <p:nvSpPr>
          <p:cNvPr id="7" name="Content Placeholder 6"/>
          <p:cNvSpPr>
            <a:spLocks noGrp="1"/>
          </p:cNvSpPr>
          <p:nvPr>
            <p:ph sz="half" idx="2"/>
          </p:nvPr>
        </p:nvSpPr>
        <p:spPr>
          <a:xfrm>
            <a:off x="4648200" y="1920085"/>
            <a:ext cx="4038600" cy="2118515"/>
          </a:xfrm>
        </p:spPr>
        <p:txBody>
          <a:bodyPr>
            <a:normAutofit lnSpcReduction="10000"/>
          </a:bodyPr>
          <a:lstStyle/>
          <a:p>
            <a:pPr>
              <a:buNone/>
            </a:pPr>
            <a:r>
              <a:rPr lang="en-US" dirty="0" smtClean="0"/>
              <a:t>		</a:t>
            </a:r>
            <a:r>
              <a:rPr lang="en-US" sz="2400" dirty="0" smtClean="0">
                <a:latin typeface="Arial" pitchFamily="34" charset="0"/>
                <a:cs typeface="Arial" pitchFamily="34" charset="0"/>
              </a:rPr>
              <a:t>Record Weather</a:t>
            </a:r>
          </a:p>
          <a:p>
            <a:pPr>
              <a:buNone/>
            </a:pPr>
            <a:r>
              <a:rPr lang="en-US" sz="1800" dirty="0" smtClean="0">
                <a:latin typeface="Arial" pitchFamily="34" charset="0"/>
                <a:cs typeface="Arial" pitchFamily="34" charset="0"/>
              </a:rPr>
              <a:t>Hottest day was 78 degrees in January and the coldest was in July at 46 degrees.</a:t>
            </a:r>
          </a:p>
          <a:p>
            <a:pPr>
              <a:buNone/>
            </a:pPr>
            <a:r>
              <a:rPr lang="en-US" sz="1800" dirty="0" smtClean="0">
                <a:latin typeface="Arial" pitchFamily="34" charset="0"/>
                <a:cs typeface="Arial" pitchFamily="34" charset="0"/>
              </a:rPr>
              <a:t>The fourth week in September was a horrible day for Sydney having one of it’s worst dust storms ever.</a:t>
            </a:r>
          </a:p>
          <a:p>
            <a:pPr>
              <a:buNone/>
            </a:pPr>
            <a:endParaRPr lang="en-US" sz="1800" dirty="0"/>
          </a:p>
        </p:txBody>
      </p:sp>
      <p:pic>
        <p:nvPicPr>
          <p:cNvPr id="1026" name="Picture 2" descr="http://images.smh.com.au/2009/09/23/747571/kate1-600x400.jpg">
            <a:hlinkClick r:id="rId2" tooltip="Previously and now ... how the Sydney Harbour usually looks like (left) and during the dust storm (right)."/>
          </p:cNvPr>
          <p:cNvPicPr>
            <a:picLocks noChangeAspect="1" noChangeArrowheads="1"/>
          </p:cNvPicPr>
          <p:nvPr/>
        </p:nvPicPr>
        <p:blipFill>
          <a:blip r:embed="rId3" cstate="print"/>
          <a:srcRect/>
          <a:stretch>
            <a:fillRect/>
          </a:stretch>
        </p:blipFill>
        <p:spPr bwMode="auto">
          <a:xfrm>
            <a:off x="4495800" y="4114800"/>
            <a:ext cx="4419600" cy="25273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066800"/>
            <a:ext cx="3276600" cy="476250"/>
          </a:xfrm>
        </p:spPr>
        <p:txBody>
          <a:bodyPr/>
          <a:lstStyle/>
          <a:p>
            <a:r>
              <a:rPr lang="en-US" dirty="0" smtClean="0"/>
              <a:t>Sydney’s National parks.</a:t>
            </a:r>
            <a:endParaRPr lang="en-US" dirty="0"/>
          </a:p>
        </p:txBody>
      </p:sp>
      <p:sp>
        <p:nvSpPr>
          <p:cNvPr id="3" name="Text Placeholder 2"/>
          <p:cNvSpPr>
            <a:spLocks noGrp="1"/>
          </p:cNvSpPr>
          <p:nvPr>
            <p:ph type="body" idx="2"/>
          </p:nvPr>
        </p:nvSpPr>
        <p:spPr>
          <a:xfrm>
            <a:off x="304800" y="1676400"/>
            <a:ext cx="3124200" cy="4572000"/>
          </a:xfrm>
        </p:spPr>
        <p:txBody>
          <a:bodyPr>
            <a:normAutofit/>
          </a:bodyPr>
          <a:lstStyle/>
          <a:p>
            <a:r>
              <a:rPr lang="en-US" sz="1800" dirty="0" smtClean="0">
                <a:latin typeface="Arial" pitchFamily="34" charset="0"/>
                <a:cs typeface="Arial" pitchFamily="34" charset="0"/>
              </a:rPr>
              <a:t>Kamay Botany Bay National Park is were James Cook Endeavour and the first Aboriginals in </a:t>
            </a:r>
            <a:r>
              <a:rPr lang="en-US" sz="1800" dirty="0" smtClean="0">
                <a:latin typeface="Arial" pitchFamily="34" charset="0"/>
                <a:cs typeface="Arial" pitchFamily="34" charset="0"/>
              </a:rPr>
              <a:t>1770. There is also a nice coastal walk around the bay.</a:t>
            </a:r>
            <a:endParaRPr lang="en-US" sz="1800" dirty="0" smtClean="0">
              <a:latin typeface="Arial" pitchFamily="34" charset="0"/>
              <a:cs typeface="Arial" pitchFamily="34" charset="0"/>
            </a:endParaRPr>
          </a:p>
          <a:p>
            <a:r>
              <a:rPr lang="en-US" sz="1800" dirty="0" smtClean="0">
                <a:latin typeface="Arial" pitchFamily="34" charset="0"/>
                <a:cs typeface="Arial" pitchFamily="34" charset="0"/>
              </a:rPr>
              <a:t>In the Sydney Harbour National Park it still has tracts of Harbourside Native Bush </a:t>
            </a:r>
            <a:r>
              <a:rPr lang="en-US" sz="1800" dirty="0" smtClean="0">
                <a:latin typeface="Arial" pitchFamily="34" charset="0"/>
                <a:cs typeface="Arial" pitchFamily="34" charset="0"/>
              </a:rPr>
              <a:t>land. </a:t>
            </a:r>
            <a:r>
              <a:rPr lang="en-US" sz="1800" dirty="0" smtClean="0">
                <a:latin typeface="Arial" pitchFamily="34" charset="0"/>
                <a:cs typeface="Arial" pitchFamily="34" charset="0"/>
              </a:rPr>
              <a:t>The park is located within the Sydney metropolitan area and has various islands through out the park. </a:t>
            </a:r>
            <a:endParaRPr lang="en-US" sz="1800" dirty="0">
              <a:latin typeface="Arial" pitchFamily="34" charset="0"/>
              <a:cs typeface="Arial" pitchFamily="34" charset="0"/>
            </a:endParaRPr>
          </a:p>
        </p:txBody>
      </p:sp>
      <p:sp>
        <p:nvSpPr>
          <p:cNvPr id="4" name="Content Placeholder 3"/>
          <p:cNvSpPr>
            <a:spLocks noGrp="1"/>
          </p:cNvSpPr>
          <p:nvPr>
            <p:ph sz="half" idx="1"/>
          </p:nvPr>
        </p:nvSpPr>
        <p:spPr>
          <a:xfrm>
            <a:off x="6858000" y="3276600"/>
            <a:ext cx="1905000" cy="304800"/>
          </a:xfrm>
        </p:spPr>
        <p:txBody>
          <a:bodyPr>
            <a:normAutofit/>
          </a:bodyPr>
          <a:lstStyle/>
          <a:p>
            <a:pPr>
              <a:buNone/>
            </a:pPr>
            <a:r>
              <a:rPr lang="en-US" sz="1600" dirty="0" smtClean="0"/>
              <a:t>Kamay Botany Bay</a:t>
            </a:r>
            <a:endParaRPr lang="en-US" sz="1600" dirty="0"/>
          </a:p>
        </p:txBody>
      </p:sp>
      <p:pic>
        <p:nvPicPr>
          <p:cNvPr id="1026" name="Picture 2" descr="http://t3.gstatic.com/images?q=tbn:uwlzlXvE1RlnQM:">
            <a:hlinkClick r:id="rId2"/>
          </p:cNvPr>
          <p:cNvPicPr>
            <a:picLocks noChangeAspect="1" noChangeArrowheads="1"/>
          </p:cNvPicPr>
          <p:nvPr/>
        </p:nvPicPr>
        <p:blipFill>
          <a:blip r:embed="rId3" cstate="print"/>
          <a:srcRect/>
          <a:stretch>
            <a:fillRect/>
          </a:stretch>
        </p:blipFill>
        <p:spPr bwMode="auto">
          <a:xfrm>
            <a:off x="3886200" y="838200"/>
            <a:ext cx="4724400" cy="2362200"/>
          </a:xfrm>
          <a:prstGeom prst="rect">
            <a:avLst/>
          </a:prstGeom>
          <a:noFill/>
        </p:spPr>
      </p:pic>
      <p:pic>
        <p:nvPicPr>
          <p:cNvPr id="1028" name="Picture 4" descr="http://farm4.static.flickr.com/3051/2504714245_0c3e26d415.jpg"/>
          <p:cNvPicPr>
            <a:picLocks noChangeAspect="1" noChangeArrowheads="1"/>
          </p:cNvPicPr>
          <p:nvPr/>
        </p:nvPicPr>
        <p:blipFill>
          <a:blip r:embed="rId4" cstate="print"/>
          <a:srcRect/>
          <a:stretch>
            <a:fillRect/>
          </a:stretch>
        </p:blipFill>
        <p:spPr bwMode="auto">
          <a:xfrm>
            <a:off x="3886200" y="3581400"/>
            <a:ext cx="4762500" cy="2667000"/>
          </a:xfrm>
          <a:prstGeom prst="rect">
            <a:avLst/>
          </a:prstGeom>
          <a:noFill/>
        </p:spPr>
      </p:pic>
      <p:sp>
        <p:nvSpPr>
          <p:cNvPr id="9" name="TextBox 8"/>
          <p:cNvSpPr txBox="1"/>
          <p:nvPr/>
        </p:nvSpPr>
        <p:spPr>
          <a:xfrm>
            <a:off x="5486400" y="6172200"/>
            <a:ext cx="3429000" cy="369332"/>
          </a:xfrm>
          <a:prstGeom prst="rect">
            <a:avLst/>
          </a:prstGeom>
          <a:noFill/>
        </p:spPr>
        <p:txBody>
          <a:bodyPr wrap="square" rtlCol="0">
            <a:spAutoFit/>
          </a:bodyPr>
          <a:lstStyle/>
          <a:p>
            <a:r>
              <a:rPr lang="en-US" dirty="0" smtClean="0"/>
              <a:t>Harbourside Native Bush Land</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219200"/>
            <a:ext cx="4267200" cy="609600"/>
          </a:xfrm>
        </p:spPr>
        <p:txBody>
          <a:bodyPr>
            <a:normAutofit fontScale="90000"/>
          </a:bodyPr>
          <a:lstStyle/>
          <a:p>
            <a:r>
              <a:rPr lang="en-US" dirty="0" smtClean="0"/>
              <a:t>Sydney’s Animals</a:t>
            </a:r>
            <a:endParaRPr lang="en-US" dirty="0"/>
          </a:p>
        </p:txBody>
      </p:sp>
      <p:sp>
        <p:nvSpPr>
          <p:cNvPr id="3" name="Content Placeholder 2"/>
          <p:cNvSpPr>
            <a:spLocks noGrp="1"/>
          </p:cNvSpPr>
          <p:nvPr>
            <p:ph sz="half" idx="1"/>
          </p:nvPr>
        </p:nvSpPr>
        <p:spPr/>
        <p:txBody>
          <a:bodyPr>
            <a:normAutofit/>
          </a:bodyPr>
          <a:lstStyle/>
          <a:p>
            <a:r>
              <a:rPr lang="en-US" sz="1800" dirty="0" smtClean="0">
                <a:latin typeface="Arial" pitchFamily="34" charset="0"/>
                <a:cs typeface="Arial" pitchFamily="34" charset="0"/>
              </a:rPr>
              <a:t>Sawfish have a flattened body with a long flat toothy snout. They don’t have teeth on their nose ;they are just scales. Sawfishes only eat shrimp and crabs that can be swallowed whole through the mouth.</a:t>
            </a:r>
          </a:p>
          <a:p>
            <a:r>
              <a:rPr lang="en-US" sz="1800" dirty="0" smtClean="0">
                <a:latin typeface="Arial" pitchFamily="34" charset="0"/>
                <a:cs typeface="Arial" pitchFamily="34" charset="0"/>
              </a:rPr>
              <a:t>The Echidna and the Platypus are the only members of the Monotreme family meaning they lays eggs and produce milk for their young. They are covered with sharp pines like the hedgehog and the porcupine. </a:t>
            </a:r>
            <a:endParaRPr lang="en-US" sz="1800" dirty="0">
              <a:latin typeface="Arial" pitchFamily="34" charset="0"/>
              <a:cs typeface="Arial" pitchFamily="34" charset="0"/>
            </a:endParaRPr>
          </a:p>
        </p:txBody>
      </p:sp>
      <p:pic>
        <p:nvPicPr>
          <p:cNvPr id="16386" name="Picture 2" descr="http://www.elasmodiver.com/Sharkive%20images/Green%20Sawfish%20003.jpg"/>
          <p:cNvPicPr>
            <a:picLocks noChangeAspect="1" noChangeArrowheads="1"/>
          </p:cNvPicPr>
          <p:nvPr/>
        </p:nvPicPr>
        <p:blipFill>
          <a:blip r:embed="rId2" cstate="print"/>
          <a:srcRect/>
          <a:stretch>
            <a:fillRect/>
          </a:stretch>
        </p:blipFill>
        <p:spPr bwMode="auto">
          <a:xfrm>
            <a:off x="4495800" y="1676400"/>
            <a:ext cx="4419600" cy="2362200"/>
          </a:xfrm>
          <a:prstGeom prst="rect">
            <a:avLst/>
          </a:prstGeom>
          <a:noFill/>
        </p:spPr>
      </p:pic>
      <p:pic>
        <p:nvPicPr>
          <p:cNvPr id="16388" name="Picture 4" descr="http://borglumbio.com/uploads/echidna.jpg"/>
          <p:cNvPicPr>
            <a:picLocks noChangeAspect="1" noChangeArrowheads="1"/>
          </p:cNvPicPr>
          <p:nvPr/>
        </p:nvPicPr>
        <p:blipFill>
          <a:blip r:embed="rId3" cstate="print"/>
          <a:srcRect/>
          <a:stretch>
            <a:fillRect/>
          </a:stretch>
        </p:blipFill>
        <p:spPr bwMode="auto">
          <a:xfrm>
            <a:off x="4495800" y="4038600"/>
            <a:ext cx="4419600" cy="25908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914400"/>
            <a:ext cx="5638800" cy="780288"/>
          </a:xfrm>
        </p:spPr>
        <p:txBody>
          <a:bodyPr>
            <a:normAutofit fontScale="90000"/>
          </a:bodyPr>
          <a:lstStyle/>
          <a:p>
            <a:r>
              <a:rPr lang="en-US" dirty="0" smtClean="0"/>
              <a:t>Sydney's Population</a:t>
            </a:r>
            <a:endParaRPr lang="en-US" dirty="0"/>
          </a:p>
        </p:txBody>
      </p:sp>
      <p:sp>
        <p:nvSpPr>
          <p:cNvPr id="3" name="Content Placeholder 2"/>
          <p:cNvSpPr>
            <a:spLocks noGrp="1"/>
          </p:cNvSpPr>
          <p:nvPr>
            <p:ph idx="1"/>
          </p:nvPr>
        </p:nvSpPr>
        <p:spPr>
          <a:xfrm>
            <a:off x="457200" y="1935480"/>
            <a:ext cx="8229600" cy="1341120"/>
          </a:xfrm>
        </p:spPr>
        <p:txBody>
          <a:bodyPr>
            <a:normAutofit/>
          </a:bodyPr>
          <a:lstStyle/>
          <a:p>
            <a:pPr>
              <a:buNone/>
            </a:pPr>
            <a:r>
              <a:rPr lang="en-US" sz="2000" dirty="0" smtClean="0">
                <a:latin typeface="Arial" pitchFamily="34" charset="0"/>
                <a:cs typeface="Arial" pitchFamily="34" charset="0"/>
              </a:rPr>
              <a:t>	On March 2010 the population of Sydney exceeded 4.5 million people. 12 to 14 percent of Sydney’s population are either form the United Kingdom, Ireland, and New Zealand. 1 out of every 6 people in New south Wales spoke a language different that English at home. </a:t>
            </a:r>
            <a:endParaRPr lang="en-US" sz="2000" dirty="0">
              <a:latin typeface="Arial" pitchFamily="34" charset="0"/>
              <a:cs typeface="Arial" pitchFamily="34" charset="0"/>
            </a:endParaRPr>
          </a:p>
        </p:txBody>
      </p:sp>
      <p:pic>
        <p:nvPicPr>
          <p:cNvPr id="17410" name="Picture 2" descr="http://www.sydneyairport.com.au/SACL/IgnitionSuite/uploads/images/Population-Sydney.jpg"/>
          <p:cNvPicPr>
            <a:picLocks noChangeAspect="1" noChangeArrowheads="1"/>
          </p:cNvPicPr>
          <p:nvPr/>
        </p:nvPicPr>
        <p:blipFill>
          <a:blip r:embed="rId2" cstate="print"/>
          <a:srcRect/>
          <a:stretch>
            <a:fillRect/>
          </a:stretch>
        </p:blipFill>
        <p:spPr bwMode="auto">
          <a:xfrm>
            <a:off x="762000" y="3276600"/>
            <a:ext cx="7696200" cy="31623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914401"/>
            <a:ext cx="2743200" cy="685800"/>
          </a:xfrm>
        </p:spPr>
        <p:txBody>
          <a:bodyPr>
            <a:normAutofit/>
          </a:bodyPr>
          <a:lstStyle/>
          <a:p>
            <a:r>
              <a:rPr lang="en-US" sz="2400" dirty="0" smtClean="0">
                <a:latin typeface="Arial" pitchFamily="34" charset="0"/>
                <a:cs typeface="Arial" pitchFamily="34" charset="0"/>
              </a:rPr>
              <a:t>Sydney’s</a:t>
            </a:r>
            <a:r>
              <a:rPr lang="en-US" dirty="0" smtClean="0">
                <a:latin typeface="Arial" pitchFamily="34" charset="0"/>
                <a:cs typeface="Arial" pitchFamily="34" charset="0"/>
              </a:rPr>
              <a:t> </a:t>
            </a:r>
            <a:r>
              <a:rPr lang="en-US" sz="2400" dirty="0" smtClean="0">
                <a:latin typeface="Arial" pitchFamily="34" charset="0"/>
                <a:cs typeface="Arial" pitchFamily="34" charset="0"/>
              </a:rPr>
              <a:t>views</a:t>
            </a:r>
            <a:endParaRPr lang="en-US" sz="2400" dirty="0">
              <a:latin typeface="Arial" pitchFamily="34" charset="0"/>
              <a:cs typeface="Arial" pitchFamily="34" charset="0"/>
            </a:endParaRPr>
          </a:p>
        </p:txBody>
      </p:sp>
      <p:sp>
        <p:nvSpPr>
          <p:cNvPr id="3" name="Text Placeholder 2"/>
          <p:cNvSpPr>
            <a:spLocks noGrp="1"/>
          </p:cNvSpPr>
          <p:nvPr>
            <p:ph type="body" sz="half" idx="2"/>
          </p:nvPr>
        </p:nvSpPr>
        <p:spPr>
          <a:xfrm>
            <a:off x="457200" y="1981200"/>
            <a:ext cx="2362200" cy="3657600"/>
          </a:xfrm>
        </p:spPr>
        <p:txBody>
          <a:bodyPr>
            <a:normAutofit/>
          </a:bodyPr>
          <a:lstStyle/>
          <a:p>
            <a:r>
              <a:rPr lang="en-US" sz="1800" dirty="0" smtClean="0"/>
              <a:t>Sydney has a lot of  restaurants and famous cultural sites that you can learn about while your there.  It has resorts and vacationing spots or can also be a place to work.</a:t>
            </a:r>
            <a:endParaRPr lang="en-US" sz="1800" dirty="0"/>
          </a:p>
        </p:txBody>
      </p:sp>
      <p:pic>
        <p:nvPicPr>
          <p:cNvPr id="18434" name="Picture 2" descr="http://www.worldculturepictorial.com/images/content/sydney_australia.jpg"/>
          <p:cNvPicPr>
            <a:picLocks noChangeAspect="1" noChangeArrowheads="1"/>
          </p:cNvPicPr>
          <p:nvPr/>
        </p:nvPicPr>
        <p:blipFill>
          <a:blip r:embed="rId2" cstate="print"/>
          <a:srcRect/>
          <a:stretch>
            <a:fillRect/>
          </a:stretch>
        </p:blipFill>
        <p:spPr bwMode="auto">
          <a:xfrm rot="453113">
            <a:off x="3099279" y="1120259"/>
            <a:ext cx="5377864" cy="4129181"/>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rot="20468153">
            <a:off x="2133600" y="2362200"/>
            <a:ext cx="5029200" cy="1107996"/>
          </a:xfrm>
          <a:prstGeom prst="rect">
            <a:avLst/>
          </a:prstGeom>
          <a:noFill/>
        </p:spPr>
        <p:txBody>
          <a:bodyPr wrap="square" rtlCol="0">
            <a:spAutoFit/>
          </a:bodyPr>
          <a:lstStyle/>
          <a:p>
            <a:r>
              <a:rPr lang="en-US" sz="6600" dirty="0" smtClean="0"/>
              <a:t>GOODBYE!</a:t>
            </a:r>
            <a:endParaRPr lang="en-US" sz="66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153</TotalTime>
  <Words>202</Words>
  <Application>Microsoft Office PowerPoint</Application>
  <PresentationFormat>On-screen Show (4:3)</PresentationFormat>
  <Paragraphs>25</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Flow</vt:lpstr>
      <vt:lpstr>Slide 1</vt:lpstr>
      <vt:lpstr>Weather Conditions</vt:lpstr>
      <vt:lpstr>Sydney’s National parks.</vt:lpstr>
      <vt:lpstr>Sydney’s Animals</vt:lpstr>
      <vt:lpstr>Sydney's Population</vt:lpstr>
      <vt:lpstr>Sydney’s views</vt:lpstr>
      <vt:lpstr>Slide 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Matthew Lerch</dc:creator>
  <cp:lastModifiedBy>Matthew Lerch</cp:lastModifiedBy>
  <cp:revision>17</cp:revision>
  <dcterms:created xsi:type="dcterms:W3CDTF">2011-01-13T03:11:58Z</dcterms:created>
  <dcterms:modified xsi:type="dcterms:W3CDTF">2011-01-14T04:31:19Z</dcterms:modified>
</cp:coreProperties>
</file>