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86A018C-260F-4187-A217-345CE41CE709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DEDC5C3-C2F8-4DCC-8F91-70D11AAAA02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Australia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276600"/>
            <a:ext cx="4648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718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Largest Populated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Sydney</a:t>
            </a:r>
          </a:p>
          <a:p>
            <a:r>
              <a:rPr lang="en-US" dirty="0" smtClean="0"/>
              <a:t>2. Melbourne</a:t>
            </a:r>
          </a:p>
          <a:p>
            <a:r>
              <a:rPr lang="en-US" dirty="0" smtClean="0"/>
              <a:t>3. Brisbane</a:t>
            </a:r>
          </a:p>
          <a:p>
            <a:r>
              <a:rPr lang="en-US" dirty="0" smtClean="0"/>
              <a:t>4. Perth</a:t>
            </a:r>
          </a:p>
          <a:p>
            <a:r>
              <a:rPr lang="en-US" dirty="0" smtClean="0"/>
              <a:t>5.Adelaide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524000"/>
            <a:ext cx="31432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649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Kangaroo</a:t>
            </a:r>
          </a:p>
          <a:p>
            <a:r>
              <a:rPr lang="en-US" dirty="0" smtClean="0"/>
              <a:t>Koala</a:t>
            </a:r>
          </a:p>
          <a:p>
            <a:r>
              <a:rPr lang="en-US" dirty="0" smtClean="0"/>
              <a:t>Snakes</a:t>
            </a:r>
          </a:p>
          <a:p>
            <a:r>
              <a:rPr lang="en-US" dirty="0" smtClean="0"/>
              <a:t>Whales</a:t>
            </a:r>
          </a:p>
          <a:p>
            <a:r>
              <a:rPr lang="en-US" dirty="0" smtClean="0"/>
              <a:t>Crocs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524000"/>
            <a:ext cx="321945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872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Australia’s 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Sydney Opera House</a:t>
            </a:r>
          </a:p>
          <a:p>
            <a:pPr marL="137160" indent="0">
              <a:buNone/>
            </a:pPr>
            <a:r>
              <a:rPr lang="en-US" dirty="0" smtClean="0"/>
              <a:t>Sydney Harbor</a:t>
            </a:r>
          </a:p>
          <a:p>
            <a:pPr marL="137160" indent="0">
              <a:buNone/>
            </a:pPr>
            <a:r>
              <a:rPr lang="en-US" dirty="0" smtClean="0"/>
              <a:t>Great Barrier Reef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447800"/>
            <a:ext cx="3657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124200"/>
            <a:ext cx="2847623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420" y="3733800"/>
            <a:ext cx="165678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081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Sydney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Sydney is the most</a:t>
            </a:r>
          </a:p>
          <a:p>
            <a:pPr marL="137160" indent="0">
              <a:buNone/>
            </a:pPr>
            <a:r>
              <a:rPr lang="en-US" dirty="0" smtClean="0"/>
              <a:t>populated city in Australia.</a:t>
            </a:r>
          </a:p>
          <a:p>
            <a:pPr marL="137160" indent="0">
              <a:buNone/>
            </a:pPr>
            <a:r>
              <a:rPr lang="en-US" dirty="0" smtClean="0"/>
              <a:t>Sydney attracts thousands</a:t>
            </a:r>
          </a:p>
          <a:p>
            <a:pPr marL="137160" indent="0">
              <a:buNone/>
            </a:pPr>
            <a:r>
              <a:rPr lang="en-US" dirty="0" smtClean="0"/>
              <a:t>of people every year.</a:t>
            </a:r>
          </a:p>
          <a:p>
            <a:pPr marL="137160" indent="0">
              <a:buNone/>
            </a:pPr>
            <a:endParaRPr lang="en-US" dirty="0" smtClean="0"/>
          </a:p>
          <a:p>
            <a:pPr marL="13716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881" y="1676401"/>
            <a:ext cx="31242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080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Soccer</a:t>
            </a:r>
          </a:p>
          <a:p>
            <a:pPr marL="137160" indent="0">
              <a:buNone/>
            </a:pPr>
            <a:r>
              <a:rPr lang="en-US" dirty="0" smtClean="0"/>
              <a:t>Rugby</a:t>
            </a:r>
          </a:p>
          <a:p>
            <a:pPr marL="137160" indent="0">
              <a:buNone/>
            </a:pPr>
            <a:r>
              <a:rPr lang="en-US" dirty="0" smtClean="0"/>
              <a:t>Cricket</a:t>
            </a:r>
            <a:endParaRPr lang="en-US" dirty="0"/>
          </a:p>
          <a:p>
            <a:pPr marL="137160" indent="0">
              <a:buNone/>
            </a:pPr>
            <a:r>
              <a:rPr lang="en-US" dirty="0" smtClean="0"/>
              <a:t>Australian Football</a:t>
            </a:r>
          </a:p>
          <a:p>
            <a:pPr marL="137160" indent="0">
              <a:buNone/>
            </a:pPr>
            <a:r>
              <a:rPr lang="en-US" dirty="0" smtClean="0"/>
              <a:t>Beach Volleyball</a:t>
            </a:r>
          </a:p>
          <a:p>
            <a:pPr marL="137160" indent="0">
              <a:buNone/>
            </a:pPr>
            <a:r>
              <a:rPr lang="en-US" dirty="0" smtClean="0"/>
              <a:t>Others…..</a:t>
            </a:r>
          </a:p>
        </p:txBody>
      </p:sp>
    </p:spTree>
    <p:extLst>
      <p:ext uri="{BB962C8B-B14F-4D97-AF65-F5344CB8AC3E}">
        <p14:creationId xmlns:p14="http://schemas.microsoft.com/office/powerpoint/2010/main" val="376256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things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a sporting event like a soccer game</a:t>
            </a:r>
          </a:p>
          <a:p>
            <a:r>
              <a:rPr lang="en-US" dirty="0" smtClean="0"/>
              <a:t>Go snorkeling in the great barrier reef</a:t>
            </a:r>
          </a:p>
          <a:p>
            <a:r>
              <a:rPr lang="en-US" dirty="0" smtClean="0"/>
              <a:t>Go exploring in the outback</a:t>
            </a:r>
          </a:p>
          <a:p>
            <a:r>
              <a:rPr lang="en-US" dirty="0" smtClean="0"/>
              <a:t>Go hang with friends at the beaches all over Australia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733800"/>
            <a:ext cx="290129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367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96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Australia</vt:lpstr>
      <vt:lpstr>Largest Populated Cities</vt:lpstr>
      <vt:lpstr>Animals</vt:lpstr>
      <vt:lpstr>Australia’s attractions</vt:lpstr>
      <vt:lpstr>Sydney</vt:lpstr>
      <vt:lpstr>Sports</vt:lpstr>
      <vt:lpstr>Best things to do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Australia</dc:title>
  <dc:creator>Owner</dc:creator>
  <cp:lastModifiedBy>Owner</cp:lastModifiedBy>
  <cp:revision>9</cp:revision>
  <dcterms:created xsi:type="dcterms:W3CDTF">2011-01-09T21:27:30Z</dcterms:created>
  <dcterms:modified xsi:type="dcterms:W3CDTF">2011-01-10T01:00:58Z</dcterms:modified>
</cp:coreProperties>
</file>