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35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8B26FDB2-22F7-4397-92CF-5D6EE55218AA}"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26FDB2-22F7-4397-92CF-5D6EE55218A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26FDB2-22F7-4397-92CF-5D6EE55218A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26FDB2-22F7-4397-92CF-5D6EE55218A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8B26FDB2-22F7-4397-92CF-5D6EE55218A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26FDB2-22F7-4397-92CF-5D6EE55218A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26FDB2-22F7-4397-92CF-5D6EE55218A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26FDB2-22F7-4397-92CF-5D6EE55218A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26FDB2-22F7-4397-92CF-5D6EE55218A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26FDB2-22F7-4397-92CF-5D6EE55218A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F5EE3B4-DB92-48E7-8360-C5CA5C876F6F}" type="datetimeFigureOut">
              <a:rPr lang="en-US" smtClean="0"/>
              <a:pPr/>
              <a:t>12/15/2010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26FDB2-22F7-4397-92CF-5D6EE55218A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F5EE3B4-DB92-48E7-8360-C5CA5C876F6F}" type="datetimeFigureOut">
              <a:rPr lang="en-US" smtClean="0"/>
              <a:pPr/>
              <a:t>12/15/2010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B26FDB2-22F7-4397-92CF-5D6EE55218A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http://farm1.static.flickr.com/44/163274570_6ed3e0055f_o.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1600200" y="685800"/>
            <a:ext cx="5638800" cy="839162"/>
          </a:xfrm>
        </p:spPr>
        <p:txBody>
          <a:bodyPr>
            <a:normAutofit/>
          </a:bodyPr>
          <a:lstStyle/>
          <a:p>
            <a:r>
              <a:rPr lang="en-US" dirty="0" smtClean="0"/>
              <a:t>Australia</a:t>
            </a:r>
            <a:endParaRPr lang="en-US" dirty="0"/>
          </a:p>
        </p:txBody>
      </p:sp>
      <p:sp>
        <p:nvSpPr>
          <p:cNvPr id="3" name="Subtitle 2"/>
          <p:cNvSpPr>
            <a:spLocks noGrp="1"/>
          </p:cNvSpPr>
          <p:nvPr>
            <p:ph type="subTitle" idx="1"/>
          </p:nvPr>
        </p:nvSpPr>
        <p:spPr>
          <a:xfrm>
            <a:off x="2209800" y="1752600"/>
            <a:ext cx="4267200" cy="1199704"/>
          </a:xfrm>
        </p:spPr>
        <p:txBody>
          <a:bodyPr>
            <a:normAutofit fontScale="85000" lnSpcReduction="20000"/>
          </a:bodyPr>
          <a:lstStyle/>
          <a:p>
            <a:r>
              <a:rPr lang="en-US" dirty="0" smtClean="0"/>
              <a:t>By Riley Johnson</a:t>
            </a:r>
          </a:p>
          <a:p>
            <a:endParaRPr lang="en-US" dirty="0"/>
          </a:p>
          <a:p>
            <a:r>
              <a:rPr lang="en-US" dirty="0" smtClean="0"/>
              <a:t>No ligers here, sorry Louis</a:t>
            </a:r>
            <a:endParaRPr lang="en-US" dirty="0"/>
          </a:p>
        </p:txBody>
      </p:sp>
    </p:spTree>
  </p:cSld>
  <p:clrMapOvr>
    <a:masterClrMapping/>
  </p:clrMapOvr>
  <p:transition>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internetadvertisingdictionary.com/images/Open_Book-for-dictionary-site.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p:spPr>
      </p:pic>
      <p:sp>
        <p:nvSpPr>
          <p:cNvPr id="2" name="Title 1"/>
          <p:cNvSpPr>
            <a:spLocks noGrp="1"/>
          </p:cNvSpPr>
          <p:nvPr>
            <p:ph type="title"/>
          </p:nvPr>
        </p:nvSpPr>
        <p:spPr>
          <a:xfrm>
            <a:off x="381000" y="228600"/>
            <a:ext cx="8229600" cy="1143000"/>
          </a:xfrm>
        </p:spPr>
        <p:txBody>
          <a:bodyPr/>
          <a:lstStyle/>
          <a:p>
            <a:r>
              <a:rPr lang="en-US" dirty="0" smtClean="0"/>
              <a:t>Australian Slang</a:t>
            </a:r>
            <a:endParaRPr lang="en-US" dirty="0"/>
          </a:p>
        </p:txBody>
      </p:sp>
      <p:sp>
        <p:nvSpPr>
          <p:cNvPr id="3" name="Content Placeholder 2"/>
          <p:cNvSpPr>
            <a:spLocks noGrp="1"/>
          </p:cNvSpPr>
          <p:nvPr>
            <p:ph idx="1"/>
          </p:nvPr>
        </p:nvSpPr>
        <p:spPr>
          <a:xfrm>
            <a:off x="1066800" y="1600200"/>
            <a:ext cx="7315200" cy="4785360"/>
          </a:xfrm>
        </p:spPr>
        <p:txBody>
          <a:bodyPr>
            <a:normAutofit/>
          </a:bodyPr>
          <a:lstStyle/>
          <a:p>
            <a:pPr>
              <a:buNone/>
            </a:pPr>
            <a:r>
              <a:rPr lang="en-US" sz="2400" dirty="0" smtClean="0">
                <a:solidFill>
                  <a:srgbClr val="00B050"/>
                </a:solidFill>
              </a:rPr>
              <a:t>Better half – husband or wife</a:t>
            </a:r>
          </a:p>
          <a:p>
            <a:pPr>
              <a:buNone/>
            </a:pPr>
            <a:r>
              <a:rPr lang="en-US" sz="2400" dirty="0" smtClean="0">
                <a:solidFill>
                  <a:srgbClr val="00B050"/>
                </a:solidFill>
              </a:rPr>
              <a:t>Bikey – motor cyclist </a:t>
            </a:r>
          </a:p>
          <a:p>
            <a:pPr>
              <a:buNone/>
            </a:pPr>
            <a:r>
              <a:rPr lang="en-US" sz="2400" dirty="0" smtClean="0">
                <a:solidFill>
                  <a:srgbClr val="00B050"/>
                </a:solidFill>
              </a:rPr>
              <a:t>Boogie board – half sized surf board</a:t>
            </a:r>
          </a:p>
          <a:p>
            <a:pPr>
              <a:buNone/>
            </a:pPr>
            <a:r>
              <a:rPr lang="en-US" sz="2400" dirty="0" smtClean="0">
                <a:solidFill>
                  <a:srgbClr val="00B050"/>
                </a:solidFill>
              </a:rPr>
              <a:t>Dunny – toilet</a:t>
            </a:r>
          </a:p>
          <a:p>
            <a:pPr>
              <a:buNone/>
            </a:pPr>
            <a:r>
              <a:rPr lang="en-US" sz="2400" dirty="0" smtClean="0">
                <a:solidFill>
                  <a:srgbClr val="00B050"/>
                </a:solidFill>
              </a:rPr>
              <a:t>Gas bag – person who talks a lot</a:t>
            </a:r>
          </a:p>
          <a:p>
            <a:pPr>
              <a:buNone/>
            </a:pPr>
            <a:r>
              <a:rPr lang="en-US" sz="2400" dirty="0" smtClean="0">
                <a:solidFill>
                  <a:srgbClr val="00B050"/>
                </a:solidFill>
              </a:rPr>
              <a:t>Idiot box – television</a:t>
            </a:r>
          </a:p>
          <a:p>
            <a:pPr>
              <a:buNone/>
            </a:pPr>
            <a:r>
              <a:rPr lang="en-US" sz="2400" dirty="0" smtClean="0">
                <a:solidFill>
                  <a:srgbClr val="00B050"/>
                </a:solidFill>
              </a:rPr>
              <a:t>Nappy – diaper</a:t>
            </a:r>
          </a:p>
          <a:p>
            <a:pPr>
              <a:buNone/>
            </a:pPr>
            <a:r>
              <a:rPr lang="en-US" sz="2400" dirty="0" smtClean="0">
                <a:solidFill>
                  <a:srgbClr val="00B050"/>
                </a:solidFill>
              </a:rPr>
              <a:t>Nose – on the nose: something stinks</a:t>
            </a:r>
          </a:p>
          <a:p>
            <a:pPr>
              <a:buNone/>
            </a:pPr>
            <a:r>
              <a:rPr lang="en-US" sz="2400" dirty="0" smtClean="0">
                <a:solidFill>
                  <a:srgbClr val="00B050"/>
                </a:solidFill>
              </a:rPr>
              <a:t>Zonked – really tired</a:t>
            </a:r>
            <a:endParaRPr lang="en-US" sz="2400" dirty="0">
              <a:solidFill>
                <a:srgbClr val="00B05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daagis.net/photogallery/030-%20Boston%20Independence%20Day%20Celebrations%20Fireworks.jpg"/>
          <p:cNvPicPr>
            <a:picLocks noChangeAspect="1" noChangeArrowheads="1"/>
          </p:cNvPicPr>
          <p:nvPr/>
        </p:nvPicPr>
        <p:blipFill>
          <a:blip r:embed="rId2" cstate="print"/>
          <a:srcRect/>
          <a:stretch>
            <a:fillRect/>
          </a:stretch>
        </p:blipFill>
        <p:spPr bwMode="auto">
          <a:xfrm>
            <a:off x="-1" y="0"/>
            <a:ext cx="9113635" cy="6858000"/>
          </a:xfrm>
          <a:prstGeom prst="rect">
            <a:avLst/>
          </a:prstGeom>
          <a:noFill/>
        </p:spPr>
      </p:pic>
      <p:sp>
        <p:nvSpPr>
          <p:cNvPr id="2" name="Title 1"/>
          <p:cNvSpPr>
            <a:spLocks noGrp="1"/>
          </p:cNvSpPr>
          <p:nvPr>
            <p:ph type="title"/>
          </p:nvPr>
        </p:nvSpPr>
        <p:spPr/>
        <p:txBody>
          <a:bodyPr/>
          <a:lstStyle/>
          <a:p>
            <a:r>
              <a:rPr lang="en-US" dirty="0" smtClean="0"/>
              <a:t>Celebrations</a:t>
            </a:r>
            <a:endParaRPr lang="en-US" dirty="0"/>
          </a:p>
        </p:txBody>
      </p:sp>
      <p:sp>
        <p:nvSpPr>
          <p:cNvPr id="3" name="Content Placeholder 2"/>
          <p:cNvSpPr>
            <a:spLocks noGrp="1"/>
          </p:cNvSpPr>
          <p:nvPr>
            <p:ph idx="1"/>
          </p:nvPr>
        </p:nvSpPr>
        <p:spPr/>
        <p:txBody>
          <a:bodyPr>
            <a:normAutofit/>
          </a:bodyPr>
          <a:lstStyle/>
          <a:p>
            <a:pPr>
              <a:buNone/>
            </a:pPr>
            <a:r>
              <a:rPr lang="en-US" sz="2000" dirty="0" smtClean="0"/>
              <a:t>Australia Day is the official national day of Australia. Celebrated annually on 26 January, the day honors the arrival of the First Fleet at Sydney Cove in 1788. It is equivalent to our Thanksgiving Day.</a:t>
            </a:r>
          </a:p>
          <a:p>
            <a:pPr>
              <a:buNone/>
            </a:pPr>
            <a:r>
              <a:rPr lang="en-US" sz="2000" dirty="0" smtClean="0"/>
              <a:t>Anzac day is celebrated in Australia and New Zealand remembering those who fought in World War I. Anzac is an acronym for Australian and New Zealand Army Corps who were also known as Anzacs.</a:t>
            </a:r>
          </a:p>
          <a:p>
            <a:pPr>
              <a:buNone/>
            </a:pPr>
            <a:r>
              <a:rPr lang="en-US" sz="2000" dirty="0" smtClean="0"/>
              <a:t>Christmas and St. </a:t>
            </a:r>
            <a:r>
              <a:rPr lang="en-US" sz="2000" dirty="0" err="1" smtClean="0"/>
              <a:t>Patricks</a:t>
            </a:r>
            <a:r>
              <a:rPr lang="en-US" sz="2000" dirty="0" smtClean="0"/>
              <a:t> day is celebrated in Australia.</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blog.hotel.com.au/wp-content/uploads/2008/07/melbourne-sport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381000" y="304800"/>
            <a:ext cx="8229600" cy="1143000"/>
          </a:xfrm>
        </p:spPr>
        <p:txBody>
          <a:bodyPr/>
          <a:lstStyle/>
          <a:p>
            <a:r>
              <a:rPr lang="en-US" dirty="0" smtClean="0">
                <a:solidFill>
                  <a:srgbClr val="C00000"/>
                </a:solidFill>
              </a:rPr>
              <a:t>Main Sports</a:t>
            </a:r>
            <a:endParaRPr lang="en-US" dirty="0">
              <a:solidFill>
                <a:srgbClr val="C00000"/>
              </a:solidFill>
            </a:endParaRPr>
          </a:p>
        </p:txBody>
      </p:sp>
      <p:sp>
        <p:nvSpPr>
          <p:cNvPr id="3" name="Content Placeholder 2"/>
          <p:cNvSpPr>
            <a:spLocks noGrp="1"/>
          </p:cNvSpPr>
          <p:nvPr>
            <p:ph idx="1"/>
          </p:nvPr>
        </p:nvSpPr>
        <p:spPr/>
        <p:txBody>
          <a:bodyPr/>
          <a:lstStyle/>
          <a:p>
            <a:pPr>
              <a:buFont typeface="Arial" pitchFamily="34" charset="0"/>
              <a:buChar char="•"/>
            </a:pPr>
            <a:r>
              <a:rPr lang="en-US" b="1" dirty="0" smtClean="0">
                <a:solidFill>
                  <a:srgbClr val="FF6600"/>
                </a:solidFill>
              </a:rPr>
              <a:t>Baseball</a:t>
            </a:r>
          </a:p>
          <a:p>
            <a:pPr>
              <a:buFont typeface="Arial" pitchFamily="34" charset="0"/>
              <a:buChar char="•"/>
            </a:pPr>
            <a:r>
              <a:rPr lang="en-US" b="1" dirty="0" smtClean="0">
                <a:solidFill>
                  <a:srgbClr val="FF6600"/>
                </a:solidFill>
              </a:rPr>
              <a:t>Basketball</a:t>
            </a:r>
          </a:p>
          <a:p>
            <a:pPr>
              <a:buFont typeface="Arial" pitchFamily="34" charset="0"/>
              <a:buChar char="•"/>
            </a:pPr>
            <a:r>
              <a:rPr lang="en-US" b="1" dirty="0" smtClean="0">
                <a:solidFill>
                  <a:srgbClr val="FF6600"/>
                </a:solidFill>
              </a:rPr>
              <a:t>Horse racing</a:t>
            </a:r>
          </a:p>
          <a:p>
            <a:pPr>
              <a:buFont typeface="Arial" pitchFamily="34" charset="0"/>
              <a:buChar char="•"/>
            </a:pPr>
            <a:r>
              <a:rPr lang="en-US" b="1" dirty="0" smtClean="0">
                <a:solidFill>
                  <a:srgbClr val="FF6600"/>
                </a:solidFill>
              </a:rPr>
              <a:t>Motorsports</a:t>
            </a:r>
          </a:p>
          <a:p>
            <a:pPr>
              <a:buFont typeface="Arial" pitchFamily="34" charset="0"/>
              <a:buChar char="•"/>
            </a:pPr>
            <a:r>
              <a:rPr lang="en-US" b="1" dirty="0" smtClean="0">
                <a:solidFill>
                  <a:srgbClr val="FF6600"/>
                </a:solidFill>
              </a:rPr>
              <a:t>Cricket</a:t>
            </a:r>
          </a:p>
          <a:p>
            <a:pPr>
              <a:buFont typeface="Arial" pitchFamily="34" charset="0"/>
              <a:buChar char="•"/>
            </a:pPr>
            <a:r>
              <a:rPr lang="en-US" b="1" dirty="0" smtClean="0">
                <a:solidFill>
                  <a:srgbClr val="FF6600"/>
                </a:solidFill>
              </a:rPr>
              <a:t>Rugby</a:t>
            </a:r>
          </a:p>
          <a:p>
            <a:pPr>
              <a:buFont typeface="Arial" pitchFamily="34" charset="0"/>
              <a:buChar char="•"/>
            </a:pPr>
            <a:r>
              <a:rPr lang="en-US" b="1" dirty="0" smtClean="0">
                <a:solidFill>
                  <a:srgbClr val="FF6600"/>
                </a:solidFill>
              </a:rPr>
              <a:t>Soccer</a:t>
            </a:r>
          </a:p>
          <a:p>
            <a:pPr>
              <a:buFont typeface="Arial" pitchFamily="34" charset="0"/>
              <a:buChar char="•"/>
            </a:pPr>
            <a:r>
              <a:rPr lang="en-US" b="1" dirty="0" smtClean="0">
                <a:solidFill>
                  <a:srgbClr val="FF6600"/>
                </a:solidFill>
              </a:rPr>
              <a:t>Tennis</a:t>
            </a:r>
          </a:p>
          <a:p>
            <a:pPr>
              <a:buNone/>
            </a:pPr>
            <a:endParaRPr lang="en-US" b="1" dirty="0">
              <a:solidFill>
                <a:srgbClr val="FF66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tiki.oneworld.net/food/food_title.jpg"/>
          <p:cNvPicPr>
            <a:picLocks noChangeAspect="1" noChangeArrowheads="1"/>
          </p:cNvPicPr>
          <p:nvPr/>
        </p:nvPicPr>
        <p:blipFill>
          <a:blip r:embed="rId2" cstate="print"/>
          <a:srcRect/>
          <a:stretch>
            <a:fillRect/>
          </a:stretch>
        </p:blipFill>
        <p:spPr bwMode="auto">
          <a:xfrm>
            <a:off x="0" y="0"/>
            <a:ext cx="9144000" cy="6842570"/>
          </a:xfrm>
          <a:prstGeom prst="rect">
            <a:avLst/>
          </a:prstGeom>
          <a:noFill/>
        </p:spPr>
      </p:pic>
      <p:sp>
        <p:nvSpPr>
          <p:cNvPr id="2" name="Title 1"/>
          <p:cNvSpPr>
            <a:spLocks noGrp="1"/>
          </p:cNvSpPr>
          <p:nvPr>
            <p:ph type="title"/>
          </p:nvPr>
        </p:nvSpPr>
        <p:spPr/>
        <p:txBody>
          <a:bodyPr>
            <a:normAutofit/>
          </a:bodyPr>
          <a:lstStyle/>
          <a:p>
            <a:r>
              <a:rPr lang="en-US" sz="6600" dirty="0" smtClean="0">
                <a:solidFill>
                  <a:schemeClr val="accent6">
                    <a:lumMod val="50000"/>
                  </a:schemeClr>
                </a:solidFill>
              </a:rPr>
              <a:t>Food</a:t>
            </a:r>
            <a:endParaRPr lang="en-US" sz="6600" dirty="0">
              <a:solidFill>
                <a:schemeClr val="accent6">
                  <a:lumMod val="50000"/>
                </a:schemeClr>
              </a:solidFill>
            </a:endParaRPr>
          </a:p>
        </p:txBody>
      </p:sp>
      <p:sp>
        <p:nvSpPr>
          <p:cNvPr id="3" name="Content Placeholder 2"/>
          <p:cNvSpPr>
            <a:spLocks noGrp="1"/>
          </p:cNvSpPr>
          <p:nvPr>
            <p:ph idx="1"/>
          </p:nvPr>
        </p:nvSpPr>
        <p:spPr>
          <a:xfrm>
            <a:off x="457200" y="2971800"/>
            <a:ext cx="8229600" cy="4709160"/>
          </a:xfrm>
        </p:spPr>
        <p:txBody>
          <a:bodyPr/>
          <a:lstStyle/>
          <a:p>
            <a:pPr>
              <a:buFont typeface="Wingdings" pitchFamily="2" charset="2"/>
              <a:buChar char="Ø"/>
            </a:pPr>
            <a:r>
              <a:rPr lang="en-US" dirty="0" smtClean="0">
                <a:solidFill>
                  <a:schemeClr val="bg1">
                    <a:lumMod val="95000"/>
                    <a:lumOff val="5000"/>
                  </a:schemeClr>
                </a:solidFill>
              </a:rPr>
              <a:t>Seafood such as Southern </a:t>
            </a:r>
            <a:r>
              <a:rPr lang="en-US" dirty="0" err="1" smtClean="0">
                <a:solidFill>
                  <a:schemeClr val="bg1">
                    <a:lumMod val="95000"/>
                    <a:lumOff val="5000"/>
                  </a:schemeClr>
                </a:solidFill>
              </a:rPr>
              <a:t>Bluefin</a:t>
            </a:r>
            <a:r>
              <a:rPr lang="en-US" dirty="0" smtClean="0">
                <a:solidFill>
                  <a:schemeClr val="bg1">
                    <a:lumMod val="95000"/>
                    <a:lumOff val="5000"/>
                  </a:schemeClr>
                </a:solidFill>
              </a:rPr>
              <a:t> tuna, </a:t>
            </a:r>
            <a:r>
              <a:rPr lang="en-US" dirty="0" err="1" smtClean="0">
                <a:solidFill>
                  <a:schemeClr val="bg1">
                    <a:lumMod val="95000"/>
                    <a:lumOff val="5000"/>
                  </a:schemeClr>
                </a:solidFill>
              </a:rPr>
              <a:t>Mudcrab</a:t>
            </a:r>
            <a:r>
              <a:rPr lang="en-US" dirty="0" smtClean="0">
                <a:solidFill>
                  <a:schemeClr val="bg1">
                    <a:lumMod val="95000"/>
                    <a:lumOff val="5000"/>
                  </a:schemeClr>
                </a:solidFill>
              </a:rPr>
              <a:t> and </a:t>
            </a:r>
            <a:r>
              <a:rPr lang="en-US" dirty="0" err="1" smtClean="0">
                <a:solidFill>
                  <a:schemeClr val="bg1">
                    <a:lumMod val="95000"/>
                    <a:lumOff val="5000"/>
                  </a:schemeClr>
                </a:solidFill>
              </a:rPr>
              <a:t>Yabby</a:t>
            </a:r>
            <a:r>
              <a:rPr lang="en-US" dirty="0" smtClean="0">
                <a:solidFill>
                  <a:schemeClr val="bg1">
                    <a:lumMod val="95000"/>
                    <a:lumOff val="5000"/>
                  </a:schemeClr>
                </a:solidFill>
              </a:rPr>
              <a:t>.</a:t>
            </a:r>
          </a:p>
          <a:p>
            <a:pPr>
              <a:buFont typeface="Wingdings" pitchFamily="2" charset="2"/>
              <a:buChar char="Ø"/>
            </a:pPr>
            <a:r>
              <a:rPr lang="en-US" dirty="0" smtClean="0">
                <a:solidFill>
                  <a:schemeClr val="bg1">
                    <a:lumMod val="95000"/>
                    <a:lumOff val="5000"/>
                  </a:schemeClr>
                </a:solidFill>
              </a:rPr>
              <a:t>Fruit like </a:t>
            </a:r>
            <a:r>
              <a:rPr lang="en-US" dirty="0" err="1" smtClean="0">
                <a:solidFill>
                  <a:schemeClr val="bg1">
                    <a:lumMod val="95000"/>
                    <a:lumOff val="5000"/>
                  </a:schemeClr>
                </a:solidFill>
              </a:rPr>
              <a:t>Quandong</a:t>
            </a:r>
            <a:r>
              <a:rPr lang="en-US" dirty="0" smtClean="0">
                <a:solidFill>
                  <a:schemeClr val="bg1">
                    <a:lumMod val="95000"/>
                    <a:lumOff val="5000"/>
                  </a:schemeClr>
                </a:solidFill>
              </a:rPr>
              <a:t> (native peach), </a:t>
            </a:r>
            <a:r>
              <a:rPr lang="en-US" dirty="0" err="1" smtClean="0">
                <a:solidFill>
                  <a:schemeClr val="bg1">
                    <a:lumMod val="95000"/>
                    <a:lumOff val="5000"/>
                  </a:schemeClr>
                </a:solidFill>
              </a:rPr>
              <a:t>Wattleseed</a:t>
            </a:r>
            <a:r>
              <a:rPr lang="en-US" dirty="0" smtClean="0">
                <a:solidFill>
                  <a:schemeClr val="bg1">
                    <a:lumMod val="95000"/>
                    <a:lumOff val="5000"/>
                  </a:schemeClr>
                </a:solidFill>
              </a:rPr>
              <a:t>, </a:t>
            </a:r>
            <a:r>
              <a:rPr lang="en-US" dirty="0" err="1" smtClean="0">
                <a:solidFill>
                  <a:schemeClr val="bg1">
                    <a:lumMod val="95000"/>
                    <a:lumOff val="5000"/>
                  </a:schemeClr>
                </a:solidFill>
              </a:rPr>
              <a:t>Muntries</a:t>
            </a:r>
            <a:r>
              <a:rPr lang="en-US" dirty="0" smtClean="0">
                <a:solidFill>
                  <a:schemeClr val="bg1">
                    <a:lumMod val="95000"/>
                    <a:lumOff val="5000"/>
                  </a:schemeClr>
                </a:solidFill>
              </a:rPr>
              <a:t> and plums.</a:t>
            </a:r>
          </a:p>
          <a:p>
            <a:pPr>
              <a:buFont typeface="Wingdings" pitchFamily="2" charset="2"/>
              <a:buChar char="Ø"/>
            </a:pPr>
            <a:r>
              <a:rPr lang="en-US" dirty="0" smtClean="0">
                <a:solidFill>
                  <a:schemeClr val="bg1">
                    <a:lumMod val="95000"/>
                    <a:lumOff val="5000"/>
                  </a:schemeClr>
                </a:solidFill>
              </a:rPr>
              <a:t>Cuisines include Smoked </a:t>
            </a:r>
            <a:r>
              <a:rPr lang="en-US" dirty="0" err="1" smtClean="0">
                <a:solidFill>
                  <a:schemeClr val="bg1">
                    <a:lumMod val="95000"/>
                    <a:lumOff val="5000"/>
                  </a:schemeClr>
                </a:solidFill>
              </a:rPr>
              <a:t>mettwurst</a:t>
            </a:r>
            <a:r>
              <a:rPr lang="en-US" dirty="0" smtClean="0">
                <a:solidFill>
                  <a:schemeClr val="bg1">
                    <a:lumMod val="95000"/>
                    <a:lumOff val="5000"/>
                  </a:schemeClr>
                </a:solidFill>
              </a:rPr>
              <a:t>, </a:t>
            </a:r>
            <a:r>
              <a:rPr lang="en-US" dirty="0" err="1" smtClean="0">
                <a:solidFill>
                  <a:schemeClr val="bg1">
                    <a:lumMod val="95000"/>
                    <a:lumOff val="5000"/>
                  </a:schemeClr>
                </a:solidFill>
              </a:rPr>
              <a:t>Lachsehinken</a:t>
            </a:r>
            <a:r>
              <a:rPr lang="en-US" dirty="0" smtClean="0">
                <a:solidFill>
                  <a:schemeClr val="bg1">
                    <a:lumMod val="95000"/>
                    <a:lumOff val="5000"/>
                  </a:schemeClr>
                </a:solidFill>
              </a:rPr>
              <a:t>, bratwurst sausages</a:t>
            </a:r>
            <a:endParaRPr lang="en-US" dirty="0">
              <a:solidFill>
                <a:schemeClr val="bg1">
                  <a:lumMod val="95000"/>
                  <a:lumOff val="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130</TotalTime>
  <Words>191</Words>
  <Application>Microsoft Office PowerPoint</Application>
  <PresentationFormat>On-screen Show (4:3)</PresentationFormat>
  <Paragraphs>31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Australia</vt:lpstr>
      <vt:lpstr>Australian Slang</vt:lpstr>
      <vt:lpstr>Celebrations</vt:lpstr>
      <vt:lpstr>Main Sports</vt:lpstr>
      <vt:lpstr>Food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Austrailia Wildlife</dc:title>
  <dc:creator>Riley</dc:creator>
  <cp:lastModifiedBy>JSEAQUIS</cp:lastModifiedBy>
  <cp:revision>14</cp:revision>
  <dcterms:created xsi:type="dcterms:W3CDTF">2010-12-08T22:50:09Z</dcterms:created>
  <dcterms:modified xsi:type="dcterms:W3CDTF">2010-12-15T15:05:40Z</dcterms:modified>
</cp:coreProperties>
</file>