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4266-11C8-434A-BB9A-B5A6CD009EB4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B6F474C-69F8-42EE-B193-D51EBF1D88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4266-11C8-434A-BB9A-B5A6CD009EB4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F474C-69F8-42EE-B193-D51EBF1D88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B6F474C-69F8-42EE-B193-D51EBF1D88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4266-11C8-434A-BB9A-B5A6CD009EB4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4266-11C8-434A-BB9A-B5A6CD009EB4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B6F474C-69F8-42EE-B193-D51EBF1D88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4266-11C8-434A-BB9A-B5A6CD009EB4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B6F474C-69F8-42EE-B193-D51EBF1D88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0C74266-11C8-434A-BB9A-B5A6CD009EB4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F474C-69F8-42EE-B193-D51EBF1D88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4266-11C8-434A-BB9A-B5A6CD009EB4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B6F474C-69F8-42EE-B193-D51EBF1D88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4266-11C8-434A-BB9A-B5A6CD009EB4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B6F474C-69F8-42EE-B193-D51EBF1D88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4266-11C8-434A-BB9A-B5A6CD009EB4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B6F474C-69F8-42EE-B193-D51EBF1D88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B6F474C-69F8-42EE-B193-D51EBF1D88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4266-11C8-434A-BB9A-B5A6CD009EB4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B6F474C-69F8-42EE-B193-D51EBF1D88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0C74266-11C8-434A-BB9A-B5A6CD009EB4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0C74266-11C8-434A-BB9A-B5A6CD009EB4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B6F474C-69F8-42EE-B193-D51EBF1D88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com/imgres?imgurl=http://resources1.news.com.au/images/2010/09/22/1225927/915977-coal-mining.jpg&amp;imgrefurl=http://www.theaustralian.com.au/business/mining-energy/bhushan-joins-indias-aussie-coal-push/story-e6frg9e6-1225927910214&amp;usg=__RULaOaGRtypaqREc2vrd0frhjx4=&amp;h=366&amp;w=650&amp;sz=59&amp;hl=en&amp;start=16&amp;zoom=1&amp;itbs=1&amp;tbnid=QEqNEz2-jZ58eM:&amp;tbnh=77&amp;tbnw=137&amp;prev=/images?q=Australian+Coal+Mining&amp;hl=en&amp;safe=strict&amp;gbv=2&amp;tbs=isch: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images.google.com/imgres?imgurl=http://img.ibtimes.com/www/data/images/full/2010/07/04/13330-australian-coal-mining-operations.jpg&amp;imgrefurl=http://www.ibtimes.com/articles/35427/20100714/coal-coal-exports-australia-hay-point-port-rio-tinto-xstrata-plc-bhp-billiton-peabody-energy-corp.htm&amp;usg=__mIJvcI9GL0cvcLXvxgG2AFdlht8=&amp;h=432&amp;w=640&amp;sz=109&amp;hl=en&amp;start=18&amp;zoom=1&amp;itbs=1&amp;tbnid=LQoR7fDtm2hWYM:&amp;tbnh=92&amp;tbnw=137&amp;prev=/images?q=Australian+Coal+Mining&amp;hl=en&amp;safe=strict&amp;gbv=2&amp;tbs=isch: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Ryan </a:t>
            </a:r>
            <a:r>
              <a:rPr lang="en-US" dirty="0" err="1" smtClean="0"/>
              <a:t>Mercurio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Australian Coal Mining</a:t>
            </a:r>
            <a:endParaRPr lang="en-US" dirty="0"/>
          </a:p>
        </p:txBody>
      </p:sp>
      <p:pic>
        <p:nvPicPr>
          <p:cNvPr id="5" name="Picture 2" descr="http://www.greentechmedia.com/content/images/articles/CoalMiningWithouttheMine_medium_image1_15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505200"/>
            <a:ext cx="2857500" cy="2381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 of Coal in Australia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Every Australian state mines coal.</a:t>
            </a:r>
          </a:p>
          <a:p>
            <a:r>
              <a:rPr lang="en-US" dirty="0" smtClean="0"/>
              <a:t>Coal provides 85% of Australia’s power.</a:t>
            </a:r>
          </a:p>
          <a:p>
            <a:r>
              <a:rPr lang="en-US" dirty="0" smtClean="0"/>
              <a:t>Australia is the world’s leading coal exporter.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ttp://t1.gstatic.com/images?q=tbn:QEqNEz2-jZ58eM: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810000"/>
            <a:ext cx="3276600" cy="1724026"/>
          </a:xfrm>
          <a:prstGeom prst="rect">
            <a:avLst/>
          </a:prstGeom>
          <a:noFill/>
        </p:spPr>
      </p:pic>
      <p:pic>
        <p:nvPicPr>
          <p:cNvPr id="1028" name="Picture 4" descr="http://t1.gstatic.com/images?q=tbn:LQoR7fDtm2hWYM: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3810000"/>
            <a:ext cx="2667000" cy="16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Coal Exports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75% of Australia’s coal is exported to different countries.</a:t>
            </a:r>
          </a:p>
          <a:p>
            <a:r>
              <a:rPr lang="en-US" sz="2000" dirty="0" smtClean="0"/>
              <a:t>Nearly 40% of that is exported to Japan.</a:t>
            </a:r>
          </a:p>
          <a:p>
            <a:r>
              <a:rPr lang="en-US" sz="2000" dirty="0" smtClean="0"/>
              <a:t>Other large importers of Australian coal include South Korea, Taiwan, China, and India.</a:t>
            </a:r>
          </a:p>
          <a:p>
            <a:r>
              <a:rPr lang="en-US" sz="2000" dirty="0" smtClean="0"/>
              <a:t>Australia annually exports about 200 million metric tons of coal.</a:t>
            </a:r>
          </a:p>
          <a:p>
            <a:r>
              <a:rPr lang="en-US" sz="2000" dirty="0" smtClean="0"/>
              <a:t>Australia’s top three exports are all mining related (coal, iron ore, and gold</a:t>
            </a:r>
            <a:r>
              <a:rPr lang="en-US" sz="2000" dirty="0" smtClean="0"/>
              <a:t>).</a:t>
            </a:r>
          </a:p>
          <a:p>
            <a:r>
              <a:rPr lang="en-US" sz="2000" dirty="0" smtClean="0"/>
              <a:t>Almost 25% of Australia’s export earnings come from coal.</a:t>
            </a:r>
          </a:p>
          <a:p>
            <a:r>
              <a:rPr lang="en-US" sz="2000" dirty="0" smtClean="0"/>
              <a:t>Coal earns Australia 50 billion dollars every year.</a:t>
            </a:r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Australian Mine Disasters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largest mine disaster in Australia happened in 1902 when 96 people died in an explosion in Mount </a:t>
            </a:r>
            <a:r>
              <a:rPr lang="en-US" dirty="0" err="1" smtClean="0"/>
              <a:t>Kembla</a:t>
            </a:r>
            <a:r>
              <a:rPr lang="en-US" dirty="0" smtClean="0"/>
              <a:t>, New South Wales.</a:t>
            </a:r>
          </a:p>
          <a:p>
            <a:r>
              <a:rPr lang="en-US" dirty="0" smtClean="0"/>
              <a:t>There have been two other mine explosions in Australia.</a:t>
            </a:r>
          </a:p>
          <a:p>
            <a:r>
              <a:rPr lang="en-US" dirty="0" smtClean="0"/>
              <a:t>The most recent accident happened on November 26, when twenty-nine miners were declared dead after being trapped underground for five days.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Mining Pollution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Burning coal releases carbon dioxide, which contributes to climate change, sea level rise, and global warming.</a:t>
            </a:r>
          </a:p>
          <a:p>
            <a:r>
              <a:rPr lang="en-US" dirty="0" smtClean="0"/>
              <a:t>The burning of coal in Australia accounts for 42% of their greenhouse gas emissions.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ttp://ts3.mm.bing.net/images/thumbnail.aspx?q=427295646090&amp;id=641391d621e16a9319f8b046d1380597&amp;index=ch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962400"/>
            <a:ext cx="2857500" cy="1933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Brown Coal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Black Coal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Lower quality due to a high water and ash composition</a:t>
            </a:r>
          </a:p>
          <a:p>
            <a:r>
              <a:rPr lang="en-US" dirty="0" smtClean="0"/>
              <a:t>Brown coal is mined in Victoria and South Australia.</a:t>
            </a:r>
          </a:p>
          <a:p>
            <a:r>
              <a:rPr lang="en-US" dirty="0" smtClean="0"/>
              <a:t>Brown coal is usually mined in open cut mines.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High quality due to a low water and ash composition</a:t>
            </a:r>
          </a:p>
          <a:p>
            <a:r>
              <a:rPr lang="en-US" dirty="0" smtClean="0"/>
              <a:t>Black coal is mined in Queensland and New South Wales.</a:t>
            </a:r>
          </a:p>
          <a:p>
            <a:r>
              <a:rPr lang="en-US" dirty="0" smtClean="0"/>
              <a:t>Black coal is usually mined in underground mines.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Kinds of Coal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Coal Miners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Most coal miners are paid about 25$ per hour for their services.</a:t>
            </a:r>
          </a:p>
          <a:p>
            <a:r>
              <a:rPr lang="en-US" dirty="0" smtClean="0"/>
              <a:t>95% of coal miners work in Queensland or New South Wales.</a:t>
            </a:r>
          </a:p>
          <a:p>
            <a:r>
              <a:rPr lang="en-US" dirty="0" smtClean="0"/>
              <a:t>About 30,000 Australians work in coal mines.</a:t>
            </a:r>
          </a:p>
          <a:p>
            <a:r>
              <a:rPr lang="en-US" dirty="0" smtClean="0"/>
              <a:t>This number has been going down due to a significant decrease in underground mining.</a:t>
            </a:r>
          </a:p>
          <a:p>
            <a:r>
              <a:rPr lang="en-US" dirty="0" smtClean="0"/>
              <a:t>The number of open pit miners is continually on the rise, however.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Room And Pillar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err="1" smtClean="0"/>
              <a:t>Longwall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Panels (rooms) are cut into the coal seam, and leave pillars to support the mine.  </a:t>
            </a:r>
          </a:p>
          <a:p>
            <a:r>
              <a:rPr lang="en-US" dirty="0" smtClean="0"/>
              <a:t>This isn’t as efficient as </a:t>
            </a:r>
            <a:r>
              <a:rPr lang="en-US" dirty="0" err="1" smtClean="0"/>
              <a:t>longwall</a:t>
            </a:r>
            <a:r>
              <a:rPr lang="en-US" dirty="0" smtClean="0"/>
              <a:t> mining, as 50-60% of the coal is left in the pillars.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Mechanical shears 100-250 meters long cut and remove coal at the face.</a:t>
            </a:r>
          </a:p>
          <a:p>
            <a:r>
              <a:rPr lang="en-US" dirty="0" smtClean="0"/>
              <a:t>Hydraulic powered supports temporarily support the roof while coal is extracted.</a:t>
            </a:r>
          </a:p>
          <a:p>
            <a:r>
              <a:rPr lang="en-US" dirty="0" smtClean="0"/>
              <a:t>Over 75% of coal in an area can be harvested </a:t>
            </a:r>
            <a:r>
              <a:rPr lang="en-US" smtClean="0"/>
              <a:t>this way.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Underground Coal Mining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Cut Mining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Open Cut Mining is only efficient when the coal seam is close to the surface.</a:t>
            </a:r>
          </a:p>
          <a:p>
            <a:r>
              <a:rPr lang="en-US" sz="2000" dirty="0" smtClean="0"/>
              <a:t>Open cut mining recovers a higher portion of coal than underground mining.</a:t>
            </a:r>
          </a:p>
          <a:p>
            <a:r>
              <a:rPr lang="en-US" sz="2000" dirty="0" smtClean="0"/>
              <a:t>Draglines remove the land between the coal seam and the surface.  Coal is then dug out with power shovels.</a:t>
            </a:r>
          </a:p>
          <a:p>
            <a:r>
              <a:rPr lang="en-US" sz="2000" dirty="0" smtClean="0"/>
              <a:t>This method is costly because surface mining equipment is very large and growing.</a:t>
            </a:r>
            <a:endParaRPr lang="en-US" sz="2000" dirty="0"/>
          </a:p>
        </p:txBody>
      </p:sp>
      <p:pic>
        <p:nvPicPr>
          <p:cNvPr id="1026" name="Picture 2" descr="http://ts4.mm.bing.net/images/thumbnail.aspx?q=426889120899&amp;id=c0f4b2b3be616b58169950df790d01e0&amp;index=ch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962400"/>
            <a:ext cx="4114800" cy="2143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oncourse">
      <a:dk1>
        <a:sysClr val="windowText" lastClr="000000"/>
      </a:dk1>
      <a:lt1>
        <a:sysClr val="window" lastClr="D8D0C8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109</TotalTime>
  <Words>503</Words>
  <Application>Microsoft Office PowerPoint</Application>
  <PresentationFormat>On-screen Show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Australian Coal Mining</vt:lpstr>
      <vt:lpstr>Importance of Coal in Australia</vt:lpstr>
      <vt:lpstr>Coal Exports</vt:lpstr>
      <vt:lpstr>Australian Mine Disasters</vt:lpstr>
      <vt:lpstr>Mining Pollution</vt:lpstr>
      <vt:lpstr>Kinds of Coal</vt:lpstr>
      <vt:lpstr>Coal Miners</vt:lpstr>
      <vt:lpstr>Underground Coal Mining</vt:lpstr>
      <vt:lpstr>Open Cut Mining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Australian Coal Mining</dc:title>
  <dc:creator>954272</dc:creator>
  <cp:lastModifiedBy>954272</cp:lastModifiedBy>
  <cp:revision>14</cp:revision>
  <dcterms:created xsi:type="dcterms:W3CDTF">2011-01-07T19:26:11Z</dcterms:created>
  <dcterms:modified xsi:type="dcterms:W3CDTF">2011-01-12T19:02:48Z</dcterms:modified>
</cp:coreProperties>
</file>