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D3B24-0129-4982-A166-F363E1D462D9}" type="datetimeFigureOut">
              <a:rPr lang="en-US" smtClean="0"/>
              <a:pPr/>
              <a:t>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0C0C-9544-46CB-91E7-0D0009637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blog.ratestogo.com/10-must-see-landmarks-in-australia/opera-hous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ratestogo.com/10-must-see-landmarks-in-australia/ayers-rock/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blog.ratestogo.com/10-must-see-landmarks-in-australia/harbour-bridg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Regions of Australia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Stephen </a:t>
            </a:r>
            <a:r>
              <a:rPr lang="en-US" dirty="0" err="1" smtClean="0"/>
              <a:t>Gruenke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Outback: Dry desert area.  It’s extremely hot, but still teeming with life.  It covers inland Australia and most of the west.</a:t>
            </a:r>
          </a:p>
          <a:p>
            <a:r>
              <a:rPr lang="en-US" dirty="0" smtClean="0"/>
              <a:t>Coast: The east coast has more mild temperatures than farther inland.  Because of it’s mild climate and large cities, most people choose to live here.</a:t>
            </a:r>
          </a:p>
          <a:p>
            <a:endParaRPr lang="en-US" dirty="0"/>
          </a:p>
        </p:txBody>
      </p:sp>
      <p:pic>
        <p:nvPicPr>
          <p:cNvPr id="1026" name="Picture 2" descr="http://ts4.mm.bing.net/images/thumbnail.aspx?q=408135282939&amp;id=5e086270796c1a96abbbc16c1f48f6cf&amp;index=c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514600"/>
            <a:ext cx="1638300" cy="762000"/>
          </a:xfrm>
          <a:prstGeom prst="rect">
            <a:avLst/>
          </a:prstGeom>
          <a:noFill/>
        </p:spPr>
      </p:pic>
      <p:pic>
        <p:nvPicPr>
          <p:cNvPr id="1028" name="Picture 4" descr="http://ts1.mm.bing.net/images/thumbnail.aspx?q=410545099256&amp;id=7958d487b48ce109faa997d14bfe0bf8&amp;index=ch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648200"/>
            <a:ext cx="1676400" cy="111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provinces are New South Wales, Queensland, Tasmania, Victoria, Western Australia, And South Australia.</a:t>
            </a:r>
          </a:p>
          <a:p>
            <a:r>
              <a:rPr lang="en-US" dirty="0" smtClean="0"/>
              <a:t>The two territories are the Northern Territory and the Australian Capital Territory.</a:t>
            </a:r>
          </a:p>
          <a:p>
            <a:r>
              <a:rPr lang="en-US" dirty="0" smtClean="0"/>
              <a:t>The Capital Territory is much like Washington DC.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Monuments and Land 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Uluru/Ayer’s Rock is the single largest rock in the world.  It resides in the middle of the Australian outback.</a:t>
            </a:r>
          </a:p>
          <a:p>
            <a:r>
              <a:rPr lang="en-US" dirty="0" smtClean="0"/>
              <a:t>The Sydney Opera house is a beautiful Concert hall near Sidney Harbor.  It was built in 1955.</a:t>
            </a:r>
          </a:p>
          <a:p>
            <a:r>
              <a:rPr lang="en-US" dirty="0" smtClean="0"/>
              <a:t>The Sydney Harbor bridge is a tremendous bridge that runs across Sydney harbor.  It’s known to the locals as “The Coat Hangar.”</a:t>
            </a:r>
            <a:endParaRPr lang="en-US" dirty="0"/>
          </a:p>
        </p:txBody>
      </p:sp>
      <p:pic>
        <p:nvPicPr>
          <p:cNvPr id="1026" name="Picture 2" descr="Opera House">
            <a:hlinkClick r:id="rId2" tooltip="Opera Hous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791200"/>
            <a:ext cx="1219200" cy="914401"/>
          </a:xfrm>
          <a:prstGeom prst="rect">
            <a:avLst/>
          </a:prstGeom>
          <a:noFill/>
        </p:spPr>
      </p:pic>
      <p:pic>
        <p:nvPicPr>
          <p:cNvPr id="1028" name="Picture 4" descr="Harbour Bridge">
            <a:hlinkClick r:id="rId4" tooltip="Harbour Bridg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5638799"/>
            <a:ext cx="762000" cy="1219201"/>
          </a:xfrm>
          <a:prstGeom prst="rect">
            <a:avLst/>
          </a:prstGeom>
          <a:noFill/>
        </p:spPr>
      </p:pic>
      <p:pic>
        <p:nvPicPr>
          <p:cNvPr id="1030" name="Picture 6" descr="Ayers Rock">
            <a:hlinkClick r:id="rId6" tooltip="Ayers Rock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5867400"/>
            <a:ext cx="1219200" cy="84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coast </a:t>
            </a:r>
            <a:r>
              <a:rPr lang="en-US" dirty="0" smtClean="0"/>
              <a:t>is mild and cool all year round.  Most Aussies live on the East coast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Inland is all desert.</a:t>
            </a:r>
          </a:p>
          <a:p>
            <a:r>
              <a:rPr lang="en-US" dirty="0" smtClean="0"/>
              <a:t>Southern Australia has very hot summers and very cold winters during the opposite months of the year.</a:t>
            </a:r>
            <a:endParaRPr lang="en-US" dirty="0"/>
          </a:p>
        </p:txBody>
      </p:sp>
      <p:pic>
        <p:nvPicPr>
          <p:cNvPr id="1026" name="Picture 2" descr="http://ts3.mm.bing.net/images/thumbnail.aspx?q=334125206018&amp;id=6fef23a097d8da66795720ff29d5dc8e&amp;index=c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714875"/>
            <a:ext cx="2857500" cy="2143125"/>
          </a:xfrm>
          <a:prstGeom prst="rect">
            <a:avLst/>
          </a:prstGeom>
          <a:noFill/>
        </p:spPr>
      </p:pic>
      <p:pic>
        <p:nvPicPr>
          <p:cNvPr id="1028" name="Picture 4" descr="http://ts4.mm.bing.net/images/thumbnail.aspx?q=400600992807&amp;id=5a7cea0ad4532019a2816e54f3af856b&amp;index=ch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714875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hottest day in Australia was 123°F</a:t>
            </a:r>
          </a:p>
          <a:p>
            <a:r>
              <a:rPr lang="en-US" dirty="0" smtClean="0"/>
              <a:t>Just one of their states(Western Australia) takes up half the country</a:t>
            </a:r>
          </a:p>
          <a:p>
            <a:r>
              <a:rPr lang="en-US" dirty="0" smtClean="0"/>
              <a:t>There are more sheep than people</a:t>
            </a:r>
          </a:p>
          <a:p>
            <a:r>
              <a:rPr lang="en-US" dirty="0" smtClean="0"/>
              <a:t>Australia produces most of the world’s opals.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251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Regions of Australia</vt:lpstr>
      <vt:lpstr>Physical</vt:lpstr>
      <vt:lpstr>Provinces</vt:lpstr>
      <vt:lpstr>Monuments and Land Formations</vt:lpstr>
      <vt:lpstr>Climate</vt:lpstr>
      <vt:lpstr>Interesting facts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Regions of Australia</dc:title>
  <dc:creator>953955</dc:creator>
  <cp:lastModifiedBy>953955</cp:lastModifiedBy>
  <cp:revision>9</cp:revision>
  <dcterms:created xsi:type="dcterms:W3CDTF">2011-01-10T16:54:56Z</dcterms:created>
  <dcterms:modified xsi:type="dcterms:W3CDTF">2011-01-21T14:28:18Z</dcterms:modified>
</cp:coreProperties>
</file>