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7" r:id="rId3"/>
    <p:sldId id="258" r:id="rId4"/>
    <p:sldId id="263" r:id="rId5"/>
    <p:sldId id="265" r:id="rId6"/>
    <p:sldId id="261" r:id="rId7"/>
    <p:sldId id="266" r:id="rId8"/>
    <p:sldId id="262" r:id="rId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4833" autoAdjust="0"/>
    <p:restoredTop sz="94660"/>
  </p:normalViewPr>
  <p:slideViewPr>
    <p:cSldViewPr>
      <p:cViewPr varScale="1">
        <p:scale>
          <a:sx n="69" d="100"/>
          <a:sy n="69" d="100"/>
        </p:scale>
        <p:origin x="-570" y="-10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fld id="{216BE411-A1F9-48DF-89D6-D3B5C843EF0F}" type="datetimeFigureOut">
              <a:rPr lang="en-US" smtClean="0"/>
              <a:pPr/>
              <a:t>1/13/2011</a:t>
            </a:fld>
            <a:endParaRPr lang="en-US"/>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endParaRPr lang="en-US"/>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11AC102A-6B99-41D3-8B70-C7E5846C69A2}"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216BE411-A1F9-48DF-89D6-D3B5C843EF0F}" type="datetimeFigureOut">
              <a:rPr lang="en-US" smtClean="0"/>
              <a:pPr/>
              <a:t>1/13/2011</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11AC102A-6B99-41D3-8B70-C7E5846C69A2}"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216BE411-A1F9-48DF-89D6-D3B5C843EF0F}" type="datetimeFigureOut">
              <a:rPr lang="en-US" smtClean="0"/>
              <a:pPr/>
              <a:t>1/13/2011</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11AC102A-6B99-41D3-8B70-C7E5846C69A2}"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216BE411-A1F9-48DF-89D6-D3B5C843EF0F}" type="datetimeFigureOut">
              <a:rPr lang="en-US" smtClean="0"/>
              <a:pPr/>
              <a:t>1/13/2011</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11AC102A-6B99-41D3-8B70-C7E5846C69A2}" type="slidenum">
              <a:rPr lang="en-US" smtClean="0"/>
              <a:pPr/>
              <a:t>‹#›</a:t>
            </a:fld>
            <a:endParaRPr lang="en-US"/>
          </a:p>
        </p:txBody>
      </p:sp>
      <p:sp>
        <p:nvSpPr>
          <p:cNvPr id="7" name="Title 6"/>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216BE411-A1F9-48DF-89D6-D3B5C843EF0F}" type="datetimeFigureOut">
              <a:rPr lang="en-US" smtClean="0"/>
              <a:pPr/>
              <a:t>1/13/2011</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11AC102A-6B99-41D3-8B70-C7E5846C69A2}" type="slidenum">
              <a:rPr lang="en-US" smtClean="0"/>
              <a:pPr/>
              <a:t>‹#›</a:t>
            </a:fld>
            <a:endParaRPr lang="en-US"/>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216BE411-A1F9-48DF-89D6-D3B5C843EF0F}" type="datetimeFigureOut">
              <a:rPr lang="en-US" smtClean="0"/>
              <a:pPr/>
              <a:t>1/13/2011</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11AC102A-6B99-41D3-8B70-C7E5846C69A2}" type="slidenum">
              <a:rPr lang="en-US" smtClean="0"/>
              <a:pPr/>
              <a:t>‹#›</a:t>
            </a:fld>
            <a:endParaRPr lang="en-US"/>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216BE411-A1F9-48DF-89D6-D3B5C843EF0F}" type="datetimeFigureOut">
              <a:rPr lang="en-US" smtClean="0"/>
              <a:pPr/>
              <a:t>1/13/2011</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11AC102A-6B99-41D3-8B70-C7E5846C69A2}"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fld id="{216BE411-A1F9-48DF-89D6-D3B5C843EF0F}" type="datetimeFigureOut">
              <a:rPr lang="en-US" smtClean="0"/>
              <a:pPr/>
              <a:t>1/13/2011</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11AC102A-6B99-41D3-8B70-C7E5846C69A2}" type="slidenum">
              <a:rPr lang="en-US" smtClean="0"/>
              <a:pPr/>
              <a:t>‹#›</a:t>
            </a:fld>
            <a:endParaRPr lang="en-US"/>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216BE411-A1F9-48DF-89D6-D3B5C843EF0F}" type="datetimeFigureOut">
              <a:rPr lang="en-US" smtClean="0"/>
              <a:pPr/>
              <a:t>1/13/2011</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11AC102A-6B99-41D3-8B70-C7E5846C69A2}"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fld id="{216BE411-A1F9-48DF-89D6-D3B5C843EF0F}" type="datetimeFigureOut">
              <a:rPr lang="en-US" smtClean="0"/>
              <a:pPr/>
              <a:t>1/13/2011</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11AC102A-6B99-41D3-8B70-C7E5846C69A2}"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216BE411-A1F9-48DF-89D6-D3B5C843EF0F}" type="datetimeFigureOut">
              <a:rPr lang="en-US" smtClean="0"/>
              <a:pPr/>
              <a:t>1/13/2011</a:t>
            </a:fld>
            <a:endParaRPr lang="en-US"/>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n-US"/>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11AC102A-6B99-41D3-8B70-C7E5846C69A2}" type="slidenum">
              <a:rPr lang="en-US" smtClean="0"/>
              <a:pPr/>
              <a:t>‹#›</a:t>
            </a:fld>
            <a:endParaRPr lang="en-US"/>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716436" y="5001993"/>
            <a:ext cx="3802003" cy="1443111"/>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Freeform 8"/>
          <p:cNvSpPr>
            <a:spLocks/>
          </p:cNvSpPr>
          <p:nvPr/>
        </p:nvSpPr>
        <p:spPr bwMode="auto">
          <a:xfrm>
            <a:off x="-53561" y="5785023"/>
            <a:ext cx="3802003"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Right Triangle 9"/>
          <p:cNvSpPr>
            <a:spLocks/>
          </p:cNvSpPr>
          <p:nvPr/>
        </p:nvSpPr>
        <p:spPr bwMode="auto">
          <a:xfrm>
            <a:off x="-6042" y="5791253"/>
            <a:ext cx="3402314" cy="1080868"/>
          </a:xfrm>
          <a:prstGeom prst="rtTriangle">
            <a:avLst/>
          </a:pr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716436" y="5001993"/>
            <a:ext cx="3802003" cy="1443111"/>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Freeform 11"/>
          <p:cNvSpPr>
            <a:spLocks/>
          </p:cNvSpPr>
          <p:nvPr/>
        </p:nvSpPr>
        <p:spPr bwMode="auto">
          <a:xfrm>
            <a:off x="-53561" y="5785023"/>
            <a:ext cx="3802003"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Right Triangle 13"/>
          <p:cNvSpPr>
            <a:spLocks/>
          </p:cNvSpPr>
          <p:nvPr/>
        </p:nvSpPr>
        <p:spPr bwMode="auto">
          <a:xfrm>
            <a:off x="-6042" y="5791253"/>
            <a:ext cx="3402314" cy="1080868"/>
          </a:xfrm>
          <a:prstGeom prst="rtTriangle">
            <a:avLst/>
          </a:prstGeom>
          <a:blipFill>
            <a:blip r:embed="rId13">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216BE411-A1F9-48DF-89D6-D3B5C843EF0F}" type="datetimeFigureOut">
              <a:rPr lang="en-US" smtClean="0"/>
              <a:pPr/>
              <a:t>1/13/2011</a:t>
            </a:fld>
            <a:endParaRPr lang="en-US"/>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en-US"/>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11AC102A-6B99-41D3-8B70-C7E5846C69A2}"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2.xml"/><Relationship Id="rId6" Type="http://schemas.openxmlformats.org/officeDocument/2006/relationships/image" Target="../media/image7.jpeg"/><Relationship Id="rId5" Type="http://schemas.openxmlformats.org/officeDocument/2006/relationships/image" Target="../media/image6.jpeg"/><Relationship Id="rId4" Type="http://schemas.openxmlformats.org/officeDocument/2006/relationships/image" Target="../media/image5.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style>
          <a:lnRef idx="1">
            <a:schemeClr val="accent1"/>
          </a:lnRef>
          <a:fillRef idx="2">
            <a:schemeClr val="accent1"/>
          </a:fillRef>
          <a:effectRef idx="1">
            <a:schemeClr val="accent1"/>
          </a:effectRef>
          <a:fontRef idx="minor">
            <a:schemeClr val="dk1"/>
          </a:fontRef>
        </p:style>
        <p:txBody>
          <a:bodyPr/>
          <a:lstStyle/>
          <a:p>
            <a:pPr algn="ctr"/>
            <a:r>
              <a:rPr lang="en-US" dirty="0" smtClean="0"/>
              <a:t>Australian Food </a:t>
            </a:r>
            <a:endParaRPr lang="en-US" dirty="0"/>
          </a:p>
        </p:txBody>
      </p:sp>
      <p:sp>
        <p:nvSpPr>
          <p:cNvPr id="3" name="Subtitle 2"/>
          <p:cNvSpPr>
            <a:spLocks noGrp="1"/>
          </p:cNvSpPr>
          <p:nvPr>
            <p:ph type="subTitle" idx="1"/>
          </p:nvPr>
        </p:nvSpPr>
        <p:spPr/>
        <p:txBody>
          <a:bodyPr/>
          <a:lstStyle/>
          <a:p>
            <a:r>
              <a:rPr lang="en-US" dirty="0" smtClean="0"/>
              <a:t>Meghan Voight</a:t>
            </a:r>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style>
          <a:lnRef idx="1">
            <a:schemeClr val="accent1"/>
          </a:lnRef>
          <a:fillRef idx="2">
            <a:schemeClr val="accent1"/>
          </a:fillRef>
          <a:effectRef idx="1">
            <a:schemeClr val="accent1"/>
          </a:effectRef>
          <a:fontRef idx="minor">
            <a:schemeClr val="dk1"/>
          </a:fontRef>
        </p:style>
        <p:txBody>
          <a:bodyPr/>
          <a:lstStyle/>
          <a:p>
            <a:pPr>
              <a:buNone/>
            </a:pPr>
            <a:r>
              <a:rPr lang="en-US" dirty="0" smtClean="0"/>
              <a:t>Ten Things I Hate About Me is by Randa </a:t>
            </a:r>
            <a:r>
              <a:rPr lang="en-US" dirty="0" err="1" smtClean="0"/>
              <a:t>a</a:t>
            </a:r>
            <a:r>
              <a:rPr lang="en-US" dirty="0" err="1" smtClean="0"/>
              <a:t>bdel</a:t>
            </a:r>
            <a:r>
              <a:rPr lang="en-US" dirty="0" smtClean="0"/>
              <a:t>-Fattah</a:t>
            </a:r>
            <a:r>
              <a:rPr lang="en-US" dirty="0" smtClean="0"/>
              <a:t>. In </a:t>
            </a:r>
            <a:r>
              <a:rPr lang="en-US" dirty="0" smtClean="0"/>
              <a:t>the book</a:t>
            </a:r>
            <a:r>
              <a:rPr lang="en-US" dirty="0" smtClean="0"/>
              <a:t> </a:t>
            </a:r>
            <a:r>
              <a:rPr lang="en-US" dirty="0" smtClean="0"/>
              <a:t>Jamie hides her cultural background at school. She runs into a problem when she is suppose to play her traditional Australian drum at her own 10</a:t>
            </a:r>
            <a:r>
              <a:rPr lang="en-US" baseline="30000" dirty="0" smtClean="0"/>
              <a:t>th</a:t>
            </a:r>
            <a:r>
              <a:rPr lang="en-US" dirty="0" smtClean="0"/>
              <a:t> grade formal. She realizes that she has to be faithful to her culture </a:t>
            </a:r>
            <a:r>
              <a:rPr lang="en-US" dirty="0" smtClean="0"/>
              <a:t>and let people get to know the real Jamie.    </a:t>
            </a:r>
            <a:endParaRPr lang="en-US" dirty="0"/>
          </a:p>
        </p:txBody>
      </p:sp>
      <p:sp>
        <p:nvSpPr>
          <p:cNvPr id="2" name="Title 1"/>
          <p:cNvSpPr>
            <a:spLocks noGrp="1"/>
          </p:cNvSpPr>
          <p:nvPr>
            <p:ph type="title"/>
          </p:nvPr>
        </p:nvSpPr>
        <p:spPr/>
        <p:style>
          <a:lnRef idx="2">
            <a:schemeClr val="accent1"/>
          </a:lnRef>
          <a:fillRef idx="1">
            <a:schemeClr val="lt1"/>
          </a:fillRef>
          <a:effectRef idx="0">
            <a:schemeClr val="accent1"/>
          </a:effectRef>
          <a:fontRef idx="minor">
            <a:schemeClr val="dk1"/>
          </a:fontRef>
        </p:style>
        <p:txBody>
          <a:bodyPr/>
          <a:lstStyle/>
          <a:p>
            <a:r>
              <a:rPr lang="en-US" dirty="0" smtClean="0"/>
              <a:t>Ten Thing I Hate About Me</a:t>
            </a:r>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style>
          <a:lnRef idx="1">
            <a:schemeClr val="accent1"/>
          </a:lnRef>
          <a:fillRef idx="2">
            <a:schemeClr val="accent1"/>
          </a:fillRef>
          <a:effectRef idx="1">
            <a:schemeClr val="accent1"/>
          </a:effectRef>
          <a:fontRef idx="minor">
            <a:schemeClr val="dk1"/>
          </a:fontRef>
        </p:style>
        <p:txBody>
          <a:bodyPr/>
          <a:lstStyle/>
          <a:p>
            <a:pPr>
              <a:buNone/>
            </a:pPr>
            <a:r>
              <a:rPr lang="en-US" dirty="0" smtClean="0"/>
              <a:t>In the end of Ten Things I Hate About Me Jamie is thinking about how she likes her traditional foods. She remembers when she brought </a:t>
            </a:r>
            <a:r>
              <a:rPr lang="en-US" dirty="0" smtClean="0"/>
              <a:t>Australian food to a school event and no one would touch it. </a:t>
            </a:r>
            <a:r>
              <a:rPr lang="en-US" dirty="0" smtClean="0"/>
              <a:t>She realizes that if she likes it and it is part of her culture that it shouldn’t matter if others like it. </a:t>
            </a:r>
            <a:endParaRPr lang="en-US" dirty="0"/>
          </a:p>
        </p:txBody>
      </p:sp>
      <p:sp>
        <p:nvSpPr>
          <p:cNvPr id="2" name="Title 1"/>
          <p:cNvSpPr>
            <a:spLocks noGrp="1"/>
          </p:cNvSpPr>
          <p:nvPr>
            <p:ph type="title"/>
          </p:nvPr>
        </p:nvSpPr>
        <p:spPr/>
        <p:style>
          <a:lnRef idx="2">
            <a:schemeClr val="accent1"/>
          </a:lnRef>
          <a:fillRef idx="1">
            <a:schemeClr val="lt1"/>
          </a:fillRef>
          <a:effectRef idx="0">
            <a:schemeClr val="accent1"/>
          </a:effectRef>
          <a:fontRef idx="minor">
            <a:schemeClr val="dk1"/>
          </a:fontRef>
        </p:style>
        <p:txBody>
          <a:bodyPr/>
          <a:lstStyle/>
          <a:p>
            <a:r>
              <a:rPr lang="en-US" dirty="0" smtClean="0"/>
              <a:t>How it relates</a:t>
            </a:r>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style>
          <a:lnRef idx="1">
            <a:schemeClr val="accent1"/>
          </a:lnRef>
          <a:fillRef idx="2">
            <a:schemeClr val="accent1"/>
          </a:fillRef>
          <a:effectRef idx="1">
            <a:schemeClr val="accent1"/>
          </a:effectRef>
          <a:fontRef idx="minor">
            <a:schemeClr val="dk1"/>
          </a:fontRef>
        </p:style>
        <p:txBody>
          <a:bodyPr/>
          <a:lstStyle/>
          <a:p>
            <a:r>
              <a:rPr lang="en-US" dirty="0" smtClean="0"/>
              <a:t>A meat pie is a hand-sized pie filled with minced meat and gravy. It can also have onions, mushrooms, and cheese in it. A meat pie is often consumed as a take away snack. </a:t>
            </a:r>
            <a:r>
              <a:rPr lang="en-US" dirty="0" smtClean="0"/>
              <a:t>They</a:t>
            </a:r>
            <a:r>
              <a:rPr lang="en-US" dirty="0" smtClean="0"/>
              <a:t> </a:t>
            </a:r>
            <a:r>
              <a:rPr lang="en-US" dirty="0" smtClean="0"/>
              <a:t>also have </a:t>
            </a:r>
            <a:r>
              <a:rPr lang="en-US" dirty="0" smtClean="0"/>
              <a:t>vegan </a:t>
            </a:r>
            <a:r>
              <a:rPr lang="en-US" dirty="0" smtClean="0"/>
              <a:t>meat </a:t>
            </a:r>
            <a:r>
              <a:rPr lang="en-US" dirty="0" smtClean="0"/>
              <a:t>pies </a:t>
            </a:r>
            <a:r>
              <a:rPr lang="en-US" dirty="0" smtClean="0"/>
              <a:t>with soy protein instead of meat. </a:t>
            </a:r>
            <a:endParaRPr lang="en-US" dirty="0"/>
          </a:p>
        </p:txBody>
      </p:sp>
      <p:sp>
        <p:nvSpPr>
          <p:cNvPr id="3" name="Title 2"/>
          <p:cNvSpPr>
            <a:spLocks noGrp="1"/>
          </p:cNvSpPr>
          <p:nvPr>
            <p:ph type="title"/>
          </p:nvPr>
        </p:nvSpPr>
        <p:spPr/>
        <p:style>
          <a:lnRef idx="2">
            <a:schemeClr val="accent1"/>
          </a:lnRef>
          <a:fillRef idx="1">
            <a:schemeClr val="lt1"/>
          </a:fillRef>
          <a:effectRef idx="0">
            <a:schemeClr val="accent1"/>
          </a:effectRef>
          <a:fontRef idx="minor">
            <a:schemeClr val="dk1"/>
          </a:fontRef>
        </p:style>
        <p:txBody>
          <a:bodyPr/>
          <a:lstStyle/>
          <a:p>
            <a:r>
              <a:rPr lang="en-US" dirty="0" smtClean="0"/>
              <a:t>Food #1: Meat </a:t>
            </a:r>
            <a:r>
              <a:rPr lang="en-US" dirty="0" smtClean="0"/>
              <a:t>Pies </a:t>
            </a:r>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style>
          <a:lnRef idx="1">
            <a:schemeClr val="accent1"/>
          </a:lnRef>
          <a:fillRef idx="2">
            <a:schemeClr val="accent1"/>
          </a:fillRef>
          <a:effectRef idx="1">
            <a:schemeClr val="accent1"/>
          </a:effectRef>
          <a:fontRef idx="minor">
            <a:schemeClr val="dk1"/>
          </a:fontRef>
        </p:style>
        <p:txBody>
          <a:bodyPr/>
          <a:lstStyle/>
          <a:p>
            <a:r>
              <a:rPr lang="en-US" dirty="0" smtClean="0"/>
              <a:t>ANZAC biscuits are sweet and popular in both Australia and New Zealand. ANZAC biscuits have long been associated with the Australian and New Zealand Army Corps. These biscuits are made with oats, flour, coconut, sugar, butter, </a:t>
            </a:r>
            <a:r>
              <a:rPr lang="en-US" dirty="0" smtClean="0"/>
              <a:t>and golden syrup. </a:t>
            </a:r>
            <a:r>
              <a:rPr lang="en-US" dirty="0" smtClean="0"/>
              <a:t>The biscuits don’t spoil fast and are now made commercially and can be bought. </a:t>
            </a:r>
            <a:endParaRPr lang="en-US" dirty="0"/>
          </a:p>
        </p:txBody>
      </p:sp>
      <p:sp>
        <p:nvSpPr>
          <p:cNvPr id="3" name="Title 2"/>
          <p:cNvSpPr>
            <a:spLocks noGrp="1"/>
          </p:cNvSpPr>
          <p:nvPr>
            <p:ph type="title"/>
          </p:nvPr>
        </p:nvSpPr>
        <p:spPr/>
        <p:style>
          <a:lnRef idx="2">
            <a:schemeClr val="accent1"/>
          </a:lnRef>
          <a:fillRef idx="1">
            <a:schemeClr val="lt1"/>
          </a:fillRef>
          <a:effectRef idx="0">
            <a:schemeClr val="accent1"/>
          </a:effectRef>
          <a:fontRef idx="minor">
            <a:schemeClr val="dk1"/>
          </a:fontRef>
        </p:style>
        <p:txBody>
          <a:bodyPr/>
          <a:lstStyle/>
          <a:p>
            <a:r>
              <a:rPr lang="en-US" dirty="0" smtClean="0"/>
              <a:t>Food #2: ANZAC </a:t>
            </a:r>
            <a:r>
              <a:rPr lang="en-US" dirty="0" smtClean="0"/>
              <a:t>biscuit</a:t>
            </a:r>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style>
          <a:lnRef idx="1">
            <a:schemeClr val="accent1"/>
          </a:lnRef>
          <a:fillRef idx="2">
            <a:schemeClr val="accent1"/>
          </a:fillRef>
          <a:effectRef idx="1">
            <a:schemeClr val="accent1"/>
          </a:effectRef>
          <a:fontRef idx="minor">
            <a:schemeClr val="dk1"/>
          </a:fontRef>
        </p:style>
        <p:txBody>
          <a:bodyPr/>
          <a:lstStyle/>
          <a:p>
            <a:r>
              <a:rPr lang="en-US" dirty="0" smtClean="0"/>
              <a:t>Vege</a:t>
            </a:r>
            <a:r>
              <a:rPr lang="en-US" dirty="0" smtClean="0"/>
              <a:t>mite is a dark brown paste made from yeast extract. Vegemite is put on sandwiches, toast, crackers and more. Vegemite is said to be salty and kind of bitter and the texture is smooth and sticky.   </a:t>
            </a:r>
            <a:endParaRPr lang="en-US" dirty="0"/>
          </a:p>
        </p:txBody>
      </p:sp>
      <p:sp>
        <p:nvSpPr>
          <p:cNvPr id="2" name="Title 1"/>
          <p:cNvSpPr>
            <a:spLocks noGrp="1"/>
          </p:cNvSpPr>
          <p:nvPr>
            <p:ph type="title"/>
          </p:nvPr>
        </p:nvSpPr>
        <p:spPr/>
        <p:style>
          <a:lnRef idx="2">
            <a:schemeClr val="accent1"/>
          </a:lnRef>
          <a:fillRef idx="1">
            <a:schemeClr val="lt1"/>
          </a:fillRef>
          <a:effectRef idx="0">
            <a:schemeClr val="accent1"/>
          </a:effectRef>
          <a:fontRef idx="minor">
            <a:schemeClr val="dk1"/>
          </a:fontRef>
        </p:style>
        <p:txBody>
          <a:bodyPr/>
          <a:lstStyle/>
          <a:p>
            <a:r>
              <a:rPr lang="en-US" dirty="0" smtClean="0"/>
              <a:t>Food #3: Vegemite</a:t>
            </a:r>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style>
          <a:lnRef idx="1">
            <a:schemeClr val="accent1"/>
          </a:lnRef>
          <a:fillRef idx="2">
            <a:schemeClr val="accent1"/>
          </a:fillRef>
          <a:effectRef idx="1">
            <a:schemeClr val="accent1"/>
          </a:effectRef>
          <a:fontRef idx="minor">
            <a:schemeClr val="dk1"/>
          </a:fontRef>
        </p:style>
        <p:txBody>
          <a:bodyPr/>
          <a:lstStyle/>
          <a:p>
            <a:r>
              <a:rPr lang="en-US" dirty="0" err="1" smtClean="0"/>
              <a:t>Pavlova</a:t>
            </a:r>
            <a:r>
              <a:rPr lang="en-US" dirty="0" smtClean="0"/>
              <a:t> is a dessert. The filling of a </a:t>
            </a:r>
            <a:r>
              <a:rPr lang="en-US" dirty="0" err="1" smtClean="0"/>
              <a:t>pavlova</a:t>
            </a:r>
            <a:r>
              <a:rPr lang="en-US" dirty="0" smtClean="0"/>
              <a:t> is like a meringue. The crust is crunchy. Cornstarch gives the meringue a marshmallow texture and id the defining feature to the </a:t>
            </a:r>
            <a:r>
              <a:rPr lang="en-US" dirty="0" err="1" smtClean="0"/>
              <a:t>pavlova</a:t>
            </a:r>
            <a:r>
              <a:rPr lang="en-US" dirty="0" smtClean="0"/>
              <a:t>. The </a:t>
            </a:r>
            <a:r>
              <a:rPr lang="en-US" dirty="0" err="1" smtClean="0"/>
              <a:t>pavlova</a:t>
            </a:r>
            <a:r>
              <a:rPr lang="en-US" dirty="0" smtClean="0"/>
              <a:t> will most likely be topped with fruit. </a:t>
            </a:r>
            <a:endParaRPr lang="en-US" dirty="0"/>
          </a:p>
        </p:txBody>
      </p:sp>
      <p:sp>
        <p:nvSpPr>
          <p:cNvPr id="3" name="Title 2"/>
          <p:cNvSpPr>
            <a:spLocks noGrp="1"/>
          </p:cNvSpPr>
          <p:nvPr>
            <p:ph type="title"/>
          </p:nvPr>
        </p:nvSpPr>
        <p:spPr/>
        <p:style>
          <a:lnRef idx="2">
            <a:schemeClr val="accent1"/>
          </a:lnRef>
          <a:fillRef idx="1">
            <a:schemeClr val="lt1"/>
          </a:fillRef>
          <a:effectRef idx="0">
            <a:schemeClr val="accent1"/>
          </a:effectRef>
          <a:fontRef idx="minor">
            <a:schemeClr val="dk1"/>
          </a:fontRef>
        </p:style>
        <p:txBody>
          <a:bodyPr/>
          <a:lstStyle/>
          <a:p>
            <a:r>
              <a:rPr lang="en-US" dirty="0" smtClean="0"/>
              <a:t>Food #4: </a:t>
            </a:r>
            <a:r>
              <a:rPr lang="en-US" dirty="0" err="1" smtClean="0"/>
              <a:t>Pavlova</a:t>
            </a:r>
            <a:endParaRPr lang="en-US" dirty="0"/>
          </a:p>
        </p:txBody>
      </p:sp>
      <p:pic>
        <p:nvPicPr>
          <p:cNvPr id="4" name="Picture 3" descr="pavlova.jpg"/>
          <p:cNvPicPr>
            <a:picLocks noChangeAspect="1"/>
          </p:cNvPicPr>
          <p:nvPr/>
        </p:nvPicPr>
        <p:blipFill>
          <a:blip r:embed="rId2"/>
          <a:stretch>
            <a:fillRect/>
          </a:stretch>
        </p:blipFill>
        <p:spPr>
          <a:xfrm>
            <a:off x="2590800" y="3962400"/>
            <a:ext cx="3556000" cy="2667000"/>
          </a:xfrm>
          <a:prstGeom prst="rect">
            <a:avLst/>
          </a:prstGeom>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Vegemite.jpg"/>
          <p:cNvPicPr>
            <a:picLocks noGrp="1" noChangeAspect="1"/>
          </p:cNvPicPr>
          <p:nvPr>
            <p:ph idx="1"/>
          </p:nvPr>
        </p:nvPicPr>
        <p:blipFill>
          <a:blip r:embed="rId2"/>
          <a:stretch>
            <a:fillRect/>
          </a:stretch>
        </p:blipFill>
        <p:spPr>
          <a:xfrm>
            <a:off x="1371600" y="1676400"/>
            <a:ext cx="1695450" cy="2260600"/>
          </a:xfrm>
        </p:spPr>
      </p:pic>
      <p:sp>
        <p:nvSpPr>
          <p:cNvPr id="3" name="Title 2"/>
          <p:cNvSpPr>
            <a:spLocks noGrp="1"/>
          </p:cNvSpPr>
          <p:nvPr>
            <p:ph type="title"/>
          </p:nvPr>
        </p:nvSpPr>
        <p:spPr>
          <a:xfrm>
            <a:off x="457200" y="274638"/>
            <a:ext cx="2438400" cy="1143000"/>
          </a:xfrm>
        </p:spPr>
        <p:style>
          <a:lnRef idx="2">
            <a:schemeClr val="accent1"/>
          </a:lnRef>
          <a:fillRef idx="1">
            <a:schemeClr val="lt1"/>
          </a:fillRef>
          <a:effectRef idx="0">
            <a:schemeClr val="accent1"/>
          </a:effectRef>
          <a:fontRef idx="minor">
            <a:schemeClr val="dk1"/>
          </a:fontRef>
        </p:style>
        <p:txBody>
          <a:bodyPr/>
          <a:lstStyle/>
          <a:p>
            <a:r>
              <a:rPr lang="en-US" dirty="0" smtClean="0"/>
              <a:t>Pictures!</a:t>
            </a:r>
            <a:endParaRPr lang="en-US" dirty="0"/>
          </a:p>
        </p:txBody>
      </p:sp>
      <p:pic>
        <p:nvPicPr>
          <p:cNvPr id="5" name="Picture 4" descr="typical meat pie.jpg"/>
          <p:cNvPicPr>
            <a:picLocks noChangeAspect="1"/>
          </p:cNvPicPr>
          <p:nvPr/>
        </p:nvPicPr>
        <p:blipFill>
          <a:blip r:embed="rId3"/>
          <a:stretch>
            <a:fillRect/>
          </a:stretch>
        </p:blipFill>
        <p:spPr>
          <a:xfrm>
            <a:off x="3429000" y="2590800"/>
            <a:ext cx="3048000" cy="2036618"/>
          </a:xfrm>
          <a:prstGeom prst="rect">
            <a:avLst/>
          </a:prstGeom>
        </p:spPr>
      </p:pic>
      <p:pic>
        <p:nvPicPr>
          <p:cNvPr id="6" name="Picture 5" descr="ANZAC_biscuits.jpg"/>
          <p:cNvPicPr>
            <a:picLocks noChangeAspect="1"/>
          </p:cNvPicPr>
          <p:nvPr/>
        </p:nvPicPr>
        <p:blipFill>
          <a:blip r:embed="rId4"/>
          <a:stretch>
            <a:fillRect/>
          </a:stretch>
        </p:blipFill>
        <p:spPr>
          <a:xfrm>
            <a:off x="457200" y="4267200"/>
            <a:ext cx="2794000" cy="2070100"/>
          </a:xfrm>
          <a:prstGeom prst="rect">
            <a:avLst/>
          </a:prstGeom>
        </p:spPr>
      </p:pic>
      <p:pic>
        <p:nvPicPr>
          <p:cNvPr id="7" name="Picture 6" descr="vegan meat pie.jpg"/>
          <p:cNvPicPr>
            <a:picLocks noChangeAspect="1"/>
          </p:cNvPicPr>
          <p:nvPr/>
        </p:nvPicPr>
        <p:blipFill>
          <a:blip r:embed="rId5"/>
          <a:stretch>
            <a:fillRect/>
          </a:stretch>
        </p:blipFill>
        <p:spPr>
          <a:xfrm>
            <a:off x="3429000" y="609600"/>
            <a:ext cx="2794000" cy="1587500"/>
          </a:xfrm>
          <a:prstGeom prst="rect">
            <a:avLst/>
          </a:prstGeom>
        </p:spPr>
      </p:pic>
      <p:sp>
        <p:nvSpPr>
          <p:cNvPr id="8" name="TextBox 7"/>
          <p:cNvSpPr txBox="1"/>
          <p:nvPr/>
        </p:nvSpPr>
        <p:spPr>
          <a:xfrm>
            <a:off x="3276600" y="5410200"/>
            <a:ext cx="1371600" cy="646331"/>
          </a:xfrm>
          <a:prstGeom prst="rect">
            <a:avLst/>
          </a:prstGeom>
          <a:noFill/>
        </p:spPr>
        <p:txBody>
          <a:bodyPr wrap="square" rtlCol="0">
            <a:spAutoFit/>
          </a:bodyPr>
          <a:lstStyle/>
          <a:p>
            <a:r>
              <a:rPr lang="en-US" b="1" dirty="0" smtClean="0">
                <a:latin typeface="Arial Black" pitchFamily="34" charset="0"/>
              </a:rPr>
              <a:t>ANZAC biscuits</a:t>
            </a:r>
            <a:endParaRPr lang="en-US" b="1" dirty="0">
              <a:latin typeface="Arial Black" pitchFamily="34" charset="0"/>
            </a:endParaRPr>
          </a:p>
        </p:txBody>
      </p:sp>
      <p:sp>
        <p:nvSpPr>
          <p:cNvPr id="9" name="TextBox 8"/>
          <p:cNvSpPr txBox="1"/>
          <p:nvPr/>
        </p:nvSpPr>
        <p:spPr>
          <a:xfrm>
            <a:off x="6324600" y="762000"/>
            <a:ext cx="1447800" cy="2308324"/>
          </a:xfrm>
          <a:prstGeom prst="rect">
            <a:avLst/>
          </a:prstGeom>
          <a:noFill/>
        </p:spPr>
        <p:txBody>
          <a:bodyPr wrap="square" rtlCol="0">
            <a:spAutoFit/>
          </a:bodyPr>
          <a:lstStyle/>
          <a:p>
            <a:r>
              <a:rPr lang="en-US" b="1" dirty="0" smtClean="0">
                <a:latin typeface="Arial Black" pitchFamily="34" charset="0"/>
              </a:rPr>
              <a:t>Vegan </a:t>
            </a:r>
            <a:r>
              <a:rPr lang="en-US" b="1" dirty="0" smtClean="0">
                <a:latin typeface="Arial Black" pitchFamily="34" charset="0"/>
              </a:rPr>
              <a:t>Meat Pie and </a:t>
            </a:r>
            <a:r>
              <a:rPr lang="en-US" b="1" dirty="0" smtClean="0">
                <a:latin typeface="Arial Black" pitchFamily="34" charset="0"/>
              </a:rPr>
              <a:t>a </a:t>
            </a:r>
          </a:p>
          <a:p>
            <a:r>
              <a:rPr lang="en-US" b="1" dirty="0" smtClean="0">
                <a:latin typeface="Arial Black" pitchFamily="34" charset="0"/>
              </a:rPr>
              <a:t>typical </a:t>
            </a:r>
            <a:r>
              <a:rPr lang="en-US" b="1" dirty="0" smtClean="0">
                <a:latin typeface="Arial Black" pitchFamily="34" charset="0"/>
              </a:rPr>
              <a:t>meat pie with </a:t>
            </a:r>
            <a:r>
              <a:rPr lang="en-US" b="1" dirty="0" smtClean="0">
                <a:latin typeface="Arial Black" pitchFamily="34" charset="0"/>
              </a:rPr>
              <a:t>tomato sauce</a:t>
            </a:r>
            <a:endParaRPr lang="en-US" b="1" dirty="0">
              <a:latin typeface="Arial Black" pitchFamily="34" charset="0"/>
            </a:endParaRPr>
          </a:p>
        </p:txBody>
      </p:sp>
      <p:pic>
        <p:nvPicPr>
          <p:cNvPr id="10" name="Picture 9" descr="pavlova2.jpg"/>
          <p:cNvPicPr>
            <a:picLocks noChangeAspect="1"/>
          </p:cNvPicPr>
          <p:nvPr/>
        </p:nvPicPr>
        <p:blipFill>
          <a:blip r:embed="rId6"/>
          <a:stretch>
            <a:fillRect/>
          </a:stretch>
        </p:blipFill>
        <p:spPr>
          <a:xfrm>
            <a:off x="5618018" y="4364181"/>
            <a:ext cx="2863850" cy="2138133"/>
          </a:xfrm>
          <a:prstGeom prst="rect">
            <a:avLst/>
          </a:prstGeom>
        </p:spPr>
      </p:pic>
      <p:sp>
        <p:nvSpPr>
          <p:cNvPr id="11" name="TextBox 10"/>
          <p:cNvSpPr txBox="1"/>
          <p:nvPr/>
        </p:nvSpPr>
        <p:spPr>
          <a:xfrm>
            <a:off x="6553200" y="4038600"/>
            <a:ext cx="1752600" cy="369332"/>
          </a:xfrm>
          <a:prstGeom prst="rect">
            <a:avLst/>
          </a:prstGeom>
          <a:noFill/>
        </p:spPr>
        <p:txBody>
          <a:bodyPr wrap="square" rtlCol="0">
            <a:spAutoFit/>
          </a:bodyPr>
          <a:lstStyle/>
          <a:p>
            <a:r>
              <a:rPr lang="en-US" b="1" dirty="0" err="1" smtClean="0">
                <a:latin typeface="Arial Black" pitchFamily="34" charset="0"/>
              </a:rPr>
              <a:t>Pavlova</a:t>
            </a:r>
            <a:endParaRPr lang="en-US" b="1" dirty="0">
              <a:latin typeface="Arial Black" pitchFamily="34" charset="0"/>
            </a:endParaRP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95000" t="-106500" r="5000" b="2065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251</TotalTime>
  <Words>379</Words>
  <Application>Microsoft Office PowerPoint</Application>
  <PresentationFormat>On-screen Show (4:3)</PresentationFormat>
  <Paragraphs>19</Paragraphs>
  <Slides>8</Slides>
  <Notes>0</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Concourse</vt:lpstr>
      <vt:lpstr>Australian Food </vt:lpstr>
      <vt:lpstr>Ten Thing I Hate About Me</vt:lpstr>
      <vt:lpstr>How it relates</vt:lpstr>
      <vt:lpstr>Food #1: Meat Pies </vt:lpstr>
      <vt:lpstr>Food #2: ANZAC biscuit</vt:lpstr>
      <vt:lpstr>Food #3: Vegemite</vt:lpstr>
      <vt:lpstr>Food #4: Pavlova</vt:lpstr>
      <vt:lpstr>Pictures!</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Australian Food and Drink</dc:title>
  <dc:creator>delluser</dc:creator>
  <cp:lastModifiedBy>delluser</cp:lastModifiedBy>
  <cp:revision>27</cp:revision>
  <dcterms:created xsi:type="dcterms:W3CDTF">2011-01-13T00:56:53Z</dcterms:created>
  <dcterms:modified xsi:type="dcterms:W3CDTF">2011-01-14T02:42:05Z</dcterms:modified>
</cp:coreProperties>
</file>