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2" autoAdjust="0"/>
    <p:restoredTop sz="94640" autoAdjust="0"/>
  </p:normalViewPr>
  <p:slideViewPr>
    <p:cSldViewPr>
      <p:cViewPr varScale="1">
        <p:scale>
          <a:sx n="67" d="100"/>
          <a:sy n="67" d="100"/>
        </p:scale>
        <p:origin x="-402" y="-96"/>
      </p:cViewPr>
      <p:guideLst>
        <p:guide orient="horz" pos="2160"/>
        <p:guide pos="2880"/>
      </p:guideLst>
    </p:cSldViewPr>
  </p:slideViewPr>
  <p:outlineViewPr>
    <p:cViewPr>
      <p:scale>
        <a:sx n="33" d="100"/>
        <a:sy n="33" d="100"/>
      </p:scale>
      <p:origin x="0" y="185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B71B7B1-41B3-445E-943C-002BD60279C3}" type="datetimeFigureOut">
              <a:rPr lang="en-US" smtClean="0"/>
              <a:t>1/13/2011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2B0F3D5-165D-4C5C-8846-C60FA78CCE6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1B7B1-41B3-445E-943C-002BD60279C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1B7B1-41B3-445E-943C-002BD60279C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71B7B1-41B3-445E-943C-002BD60279C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71B7B1-41B3-445E-943C-002BD60279C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B71B7B1-41B3-445E-943C-002BD60279C3}"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B0F3D5-165D-4C5C-8846-C60FA78CCE6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71B7B1-41B3-445E-943C-002BD60279C3}" type="datetimeFigureOut">
              <a:rPr lang="en-US" smtClean="0"/>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71B7B1-41B3-445E-943C-002BD60279C3}" type="datetimeFigureOut">
              <a:rPr lang="en-US" smtClean="0"/>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71B7B1-41B3-445E-943C-002BD60279C3}" type="datetimeFigureOut">
              <a:rPr lang="en-US" smtClean="0"/>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B71B7B1-41B3-445E-943C-002BD60279C3}" type="datetimeFigureOut">
              <a:rPr lang="en-US" smtClean="0"/>
              <a:t>1/13/2011</a:t>
            </a:fld>
            <a:endParaRPr lang="en-US"/>
          </a:p>
        </p:txBody>
      </p:sp>
      <p:sp>
        <p:nvSpPr>
          <p:cNvPr id="7" name="Slide Number Placeholder 6"/>
          <p:cNvSpPr>
            <a:spLocks noGrp="1"/>
          </p:cNvSpPr>
          <p:nvPr>
            <p:ph type="sldNum" sz="quarter" idx="12"/>
          </p:nvPr>
        </p:nvSpPr>
        <p:spPr/>
        <p:txBody>
          <a:bodyPr/>
          <a:lstStyle/>
          <a:p>
            <a:fld id="{92B0F3D5-165D-4C5C-8846-C60FA78CCE6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71B7B1-41B3-445E-943C-002BD60279C3}" type="datetimeFigureOut">
              <a:rPr lang="en-US" smtClean="0"/>
              <a:t>1/13/2011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92B0F3D5-165D-4C5C-8846-C60FA78CCE6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B71B7B1-41B3-445E-943C-002BD60279C3}" type="datetimeFigureOut">
              <a:rPr lang="en-US" smtClean="0"/>
              <a:t>1/13/2011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2B0F3D5-165D-4C5C-8846-C60FA78CCE6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Australian Landmarks</a:t>
            </a:r>
            <a:endParaRPr lang="en-US" dirty="0"/>
          </a:p>
        </p:txBody>
      </p:sp>
      <p:sp>
        <p:nvSpPr>
          <p:cNvPr id="3" name="Subtitle 2"/>
          <p:cNvSpPr>
            <a:spLocks noGrp="1"/>
          </p:cNvSpPr>
          <p:nvPr>
            <p:ph type="subTitle" idx="1"/>
          </p:nvPr>
        </p:nvSpPr>
        <p:spPr/>
        <p:txBody>
          <a:bodyPr/>
          <a:lstStyle/>
          <a:p>
            <a:r>
              <a:rPr lang="en-US" dirty="0" smtClean="0"/>
              <a:t>By: Hannah </a:t>
            </a:r>
            <a:r>
              <a:rPr lang="en-US" dirty="0" err="1" smtClean="0"/>
              <a:t>Staska</a:t>
            </a:r>
            <a:endParaRPr lang="en-US" dirty="0"/>
          </a:p>
        </p:txBody>
      </p:sp>
    </p:spTree>
    <p:extLst>
      <p:ext uri="{BB962C8B-B14F-4D97-AF65-F5344CB8AC3E}">
        <p14:creationId xmlns:p14="http://schemas.microsoft.com/office/powerpoint/2010/main" val="191198418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Sydney Opera House</a:t>
            </a:r>
            <a:endParaRPr lang="en-US" dirty="0"/>
          </a:p>
        </p:txBody>
      </p:sp>
      <p:sp>
        <p:nvSpPr>
          <p:cNvPr id="3" name="Content Placeholder 2"/>
          <p:cNvSpPr>
            <a:spLocks noGrp="1"/>
          </p:cNvSpPr>
          <p:nvPr>
            <p:ph idx="1"/>
          </p:nvPr>
        </p:nvSpPr>
        <p:spPr/>
        <p:txBody>
          <a:bodyPr/>
          <a:lstStyle/>
          <a:p>
            <a:r>
              <a:rPr lang="en-US" dirty="0" smtClean="0"/>
              <a:t> The Sydney Opera House is one of Australia's most instantly recognizable landmarks. There are around 3,000 performances each year. The Sydney Opera House also has a yearly audience of over 2 million people!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312920"/>
            <a:ext cx="2657475" cy="212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937469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Sydney Harbor Bridge</a:t>
            </a:r>
            <a:endParaRPr lang="en-US" dirty="0"/>
          </a:p>
        </p:txBody>
      </p:sp>
      <p:sp>
        <p:nvSpPr>
          <p:cNvPr id="3" name="Content Placeholder 2"/>
          <p:cNvSpPr>
            <a:spLocks noGrp="1"/>
          </p:cNvSpPr>
          <p:nvPr>
            <p:ph idx="1"/>
          </p:nvPr>
        </p:nvSpPr>
        <p:spPr/>
        <p:txBody>
          <a:bodyPr/>
          <a:lstStyle/>
          <a:p>
            <a:r>
              <a:rPr lang="en-US" dirty="0" smtClean="0"/>
              <a:t>This bridge soars 134 meters above the harbor below. For a fee, visitors can climb the bridge and have a breathtaking view of Sydney Harbor.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4038600"/>
            <a:ext cx="3393638"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007319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Ayers Rock</a:t>
            </a:r>
            <a:endParaRPr lang="en-US" dirty="0"/>
          </a:p>
        </p:txBody>
      </p:sp>
      <p:sp>
        <p:nvSpPr>
          <p:cNvPr id="3" name="Content Placeholder 2"/>
          <p:cNvSpPr>
            <a:spLocks noGrp="1"/>
          </p:cNvSpPr>
          <p:nvPr>
            <p:ph idx="1"/>
          </p:nvPr>
        </p:nvSpPr>
        <p:spPr>
          <a:xfrm>
            <a:off x="1043493" y="2323652"/>
            <a:ext cx="7109908" cy="3508977"/>
          </a:xfrm>
        </p:spPr>
        <p:txBody>
          <a:bodyPr/>
          <a:lstStyle/>
          <a:p>
            <a:r>
              <a:rPr lang="en-US" dirty="0" smtClean="0"/>
              <a:t> Ayers Rock is one of the largest rocks in the world. Ayers Rock can also be known by its aboriginal name “Uluru”.  It is 1,141 feet high. Ayers Rock also goes into the ground several miles. It is located towards the center of Australia.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495800"/>
            <a:ext cx="2571750" cy="1682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17502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Barrier Reef</a:t>
            </a:r>
            <a:endParaRPr lang="en-US" dirty="0"/>
          </a:p>
        </p:txBody>
      </p:sp>
      <p:sp>
        <p:nvSpPr>
          <p:cNvPr id="3" name="Content Placeholder 2"/>
          <p:cNvSpPr>
            <a:spLocks noGrp="1"/>
          </p:cNvSpPr>
          <p:nvPr>
            <p:ph idx="1"/>
          </p:nvPr>
        </p:nvSpPr>
        <p:spPr/>
        <p:txBody>
          <a:bodyPr/>
          <a:lstStyle/>
          <a:p>
            <a:r>
              <a:rPr lang="en-US" dirty="0" smtClean="0"/>
              <a:t>The Great Barrier Reef is the worlds largest coral reef. It is located on the North East side of Australia. It stretches 2,600 kilometers. The Great Barrier Reef                      has many different marine animal     species. </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1929" y="3618482"/>
            <a:ext cx="1733550" cy="2619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162254"/>
      </p:ext>
    </p:extLst>
  </p:cSld>
  <p:clrMapOvr>
    <a:masterClrMapping/>
  </p:clrMapOvr>
  <mc:AlternateContent xmlns:mc="http://schemas.openxmlformats.org/markup-compatibility/2006" xmlns:p14="http://schemas.microsoft.com/office/powerpoint/2010/main">
    <mc:Choice Requires="p14">
      <p:transition spd="slow" p14:dur="1500">
        <p14:ripple dir="l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Royal Botanic Gardens</a:t>
            </a:r>
            <a:endParaRPr lang="en-US" dirty="0"/>
          </a:p>
        </p:txBody>
      </p:sp>
      <p:sp>
        <p:nvSpPr>
          <p:cNvPr id="3" name="Content Placeholder 2"/>
          <p:cNvSpPr>
            <a:spLocks noGrp="1"/>
          </p:cNvSpPr>
          <p:nvPr>
            <p:ph idx="1"/>
          </p:nvPr>
        </p:nvSpPr>
        <p:spPr/>
        <p:txBody>
          <a:bodyPr/>
          <a:lstStyle/>
          <a:p>
            <a:r>
              <a:rPr lang="en-US" dirty="0" smtClean="0"/>
              <a:t>The Royal Botanic Gardens are                      located in Sydney, Australia.                      The gardens provide a contrast                    to the urban area of Sydney.                          There are over 7,500 species of                           plants represented in these                             gardens</a:t>
            </a:r>
            <a:r>
              <a:rPr lang="en-US" dirty="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3124" y="4753655"/>
            <a:ext cx="2245383"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8516" y="2237241"/>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1075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Outback of Australia</a:t>
            </a:r>
            <a:endParaRPr lang="en-US" dirty="0"/>
          </a:p>
        </p:txBody>
      </p:sp>
      <p:sp>
        <p:nvSpPr>
          <p:cNvPr id="3" name="Content Placeholder 2"/>
          <p:cNvSpPr>
            <a:spLocks noGrp="1"/>
          </p:cNvSpPr>
          <p:nvPr>
            <p:ph idx="1"/>
          </p:nvPr>
        </p:nvSpPr>
        <p:spPr/>
        <p:txBody>
          <a:bodyPr/>
          <a:lstStyle/>
          <a:p>
            <a:r>
              <a:rPr lang="en-US" dirty="0" smtClean="0"/>
              <a:t>The outback in Australia refers to the arid regions with mostly plants and animals ruling the wilderness. It is home to the kangaroos, dingoes, native dogs, wild camels, horses, reptiles, birds, and many other animals. The outback has a red/orange rocky landscape.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572382"/>
            <a:ext cx="2438400" cy="1621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386781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END</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305050"/>
            <a:ext cx="371475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976562"/>
            <a:ext cx="3009106"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404462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7">
      <a:dk1>
        <a:srgbClr val="000000"/>
      </a:dk1>
      <a:lt1>
        <a:srgbClr val="FFFFFF"/>
      </a:lt1>
      <a:dk2>
        <a:srgbClr val="000000"/>
      </a:dk2>
      <a:lt2>
        <a:srgbClr val="DE2A37"/>
      </a:lt2>
      <a:accent1>
        <a:srgbClr val="DE2A37"/>
      </a:accent1>
      <a:accent2>
        <a:srgbClr val="3E3D2D"/>
      </a:accent2>
      <a:accent3>
        <a:srgbClr val="FFFFFF"/>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143</TotalTime>
  <Words>266</Words>
  <Application>Microsoft Office PowerPoint</Application>
  <PresentationFormat>On-screen Show (4:3)</PresentationFormat>
  <Paragraphs>15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Australian Landmarks</vt:lpstr>
      <vt:lpstr>Sydney Opera House</vt:lpstr>
      <vt:lpstr>Sydney Harbor Bridge</vt:lpstr>
      <vt:lpstr>Ayers Rock</vt:lpstr>
      <vt:lpstr>Great Barrier Reef</vt:lpstr>
      <vt:lpstr>Royal Botanic Gardens</vt:lpstr>
      <vt:lpstr>Outback of Australia</vt:lpstr>
      <vt:lpstr>THE END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Landmarks</dc:title>
  <dc:creator>Owner</dc:creator>
  <cp:lastModifiedBy>Owner</cp:lastModifiedBy>
  <cp:revision>25</cp:revision>
  <dcterms:created xsi:type="dcterms:W3CDTF">2011-01-12T03:18:03Z</dcterms:created>
  <dcterms:modified xsi:type="dcterms:W3CDTF">2011-01-14T03:51:34Z</dcterms:modified>
</cp:coreProperties>
</file>