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1" r:id="rId3"/>
    <p:sldId id="262" r:id="rId4"/>
    <p:sldId id="263" r:id="rId5"/>
    <p:sldId id="257" r:id="rId6"/>
    <p:sldId id="258" r:id="rId7"/>
    <p:sldId id="259" r:id="rId8"/>
    <p:sldId id="260"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A29EE7BF-1C0C-4432-A36D-AA46D6DCAACD}" type="datetimeFigureOut">
              <a:rPr lang="en-US" smtClean="0"/>
              <a:pPr/>
              <a:t>10/30/2010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42489A-40F5-40B8-B588-C996105A9F47}"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29EE7BF-1C0C-4432-A36D-AA46D6DCAACD}" type="datetimeFigureOut">
              <a:rPr lang="en-US" smtClean="0"/>
              <a:pPr/>
              <a:t>10/30/2010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42489A-40F5-40B8-B588-C996105A9F4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29EE7BF-1C0C-4432-A36D-AA46D6DCAACD}" type="datetimeFigureOut">
              <a:rPr lang="en-US" smtClean="0"/>
              <a:pPr/>
              <a:t>10/30/2010</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3C42489A-40F5-40B8-B588-C996105A9F4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29EE7BF-1C0C-4432-A36D-AA46D6DCAACD}" type="datetimeFigureOut">
              <a:rPr lang="en-US" smtClean="0"/>
              <a:pPr/>
              <a:t>10/30/2010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42489A-40F5-40B8-B588-C996105A9F4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A29EE7BF-1C0C-4432-A36D-AA46D6DCAACD}" type="datetimeFigureOut">
              <a:rPr lang="en-US" smtClean="0"/>
              <a:pPr/>
              <a:t>10/30/2010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42489A-40F5-40B8-B588-C996105A9F47}"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29EE7BF-1C0C-4432-A36D-AA46D6DCAACD}" type="datetimeFigureOut">
              <a:rPr lang="en-US" smtClean="0"/>
              <a:pPr/>
              <a:t>10/30/2010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42489A-40F5-40B8-B588-C996105A9F4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A29EE7BF-1C0C-4432-A36D-AA46D6DCAACD}" type="datetimeFigureOut">
              <a:rPr lang="en-US" smtClean="0"/>
              <a:pPr/>
              <a:t>10/30/2010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C42489A-40F5-40B8-B588-C996105A9F4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29EE7BF-1C0C-4432-A36D-AA46D6DCAACD}" type="datetimeFigureOut">
              <a:rPr lang="en-US" smtClean="0"/>
              <a:pPr/>
              <a:t>10/30/2010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C42489A-40F5-40B8-B588-C996105A9F4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9EE7BF-1C0C-4432-A36D-AA46D6DCAACD}" type="datetimeFigureOut">
              <a:rPr lang="en-US" smtClean="0"/>
              <a:pPr/>
              <a:t>10/30/2010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C42489A-40F5-40B8-B588-C996105A9F4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A29EE7BF-1C0C-4432-A36D-AA46D6DCAACD}" type="datetimeFigureOut">
              <a:rPr lang="en-US" smtClean="0"/>
              <a:pPr/>
              <a:t>10/30/2010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42489A-40F5-40B8-B588-C996105A9F47}"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A29EE7BF-1C0C-4432-A36D-AA46D6DCAACD}" type="datetimeFigureOut">
              <a:rPr lang="en-US" smtClean="0"/>
              <a:pPr/>
              <a:t>10/30/2010</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3C42489A-40F5-40B8-B588-C996105A9F47}"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A29EE7BF-1C0C-4432-A36D-AA46D6DCAACD}" type="datetimeFigureOut">
              <a:rPr lang="en-US" smtClean="0"/>
              <a:pPr/>
              <a:t>10/30/2010</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3C42489A-40F5-40B8-B588-C996105A9F4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Elephant" pitchFamily="18" charset="0"/>
              </a:rPr>
              <a:t>Australian English </a:t>
            </a:r>
            <a:r>
              <a:rPr lang="en-US" dirty="0" smtClean="0">
                <a:latin typeface="Elephant" pitchFamily="18" charset="0"/>
              </a:rPr>
              <a:t>Language</a:t>
            </a:r>
            <a:endParaRPr lang="en-US" dirty="0">
              <a:latin typeface="Elephant" pitchFamily="18" charset="0"/>
            </a:endParaRPr>
          </a:p>
        </p:txBody>
      </p:sp>
      <p:sp>
        <p:nvSpPr>
          <p:cNvPr id="3" name="Subtitle 2"/>
          <p:cNvSpPr>
            <a:spLocks noGrp="1"/>
          </p:cNvSpPr>
          <p:nvPr>
            <p:ph type="subTitle" idx="1"/>
          </p:nvPr>
        </p:nvSpPr>
        <p:spPr/>
        <p:txBody>
          <a:bodyPr/>
          <a:lstStyle/>
          <a:p>
            <a:r>
              <a:rPr lang="en-US" dirty="0" smtClean="0">
                <a:latin typeface="Blackadder ITC" pitchFamily="82" charset="0"/>
              </a:rPr>
              <a:t>By: Nichole Torgerson</a:t>
            </a:r>
            <a:endParaRPr lang="en-US" dirty="0">
              <a:latin typeface="Blackadder ITC" pitchFamily="82"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Elephant" pitchFamily="18" charset="0"/>
              </a:rPr>
              <a:t>About the Australian Language</a:t>
            </a:r>
            <a:endParaRPr lang="en-US" dirty="0">
              <a:latin typeface="Elephant" pitchFamily="18" charset="0"/>
            </a:endParaRPr>
          </a:p>
        </p:txBody>
      </p:sp>
      <p:sp>
        <p:nvSpPr>
          <p:cNvPr id="3" name="Content Placeholder 2"/>
          <p:cNvSpPr>
            <a:spLocks noGrp="1"/>
          </p:cNvSpPr>
          <p:nvPr>
            <p:ph idx="1"/>
          </p:nvPr>
        </p:nvSpPr>
        <p:spPr/>
        <p:txBody>
          <a:bodyPr/>
          <a:lstStyle/>
          <a:p>
            <a:pPr>
              <a:buNone/>
            </a:pPr>
            <a:r>
              <a:rPr lang="en-US" dirty="0" smtClean="0"/>
              <a:t>The Australian language has its own distinctive accent and vocabulary. There are 267 languages used in Australia. The most common language used is the Australian English language. The men and women have some differences in the way they use the Australian English language. Australians make up some of their words or they use words from early settlers.</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Elephant" pitchFamily="18" charset="0"/>
              </a:rPr>
              <a:t>Where All the Languages in Australia are Used</a:t>
            </a:r>
            <a:endParaRPr lang="en-US" dirty="0">
              <a:latin typeface="Elephant" pitchFamily="18" charset="0"/>
            </a:endParaRPr>
          </a:p>
        </p:txBody>
      </p:sp>
      <p:sp>
        <p:nvSpPr>
          <p:cNvPr id="3" name="Content Placeholder 2"/>
          <p:cNvSpPr>
            <a:spLocks noGrp="1"/>
          </p:cNvSpPr>
          <p:nvPr>
            <p:ph idx="1"/>
          </p:nvPr>
        </p:nvSpPr>
        <p:spPr>
          <a:xfrm>
            <a:off x="457200" y="1600200"/>
            <a:ext cx="8229600" cy="4724400"/>
          </a:xfrm>
        </p:spPr>
        <p:txBody>
          <a:bodyPr>
            <a:normAutofit/>
          </a:bodyPr>
          <a:lstStyle/>
          <a:p>
            <a:pPr>
              <a:buNone/>
            </a:pPr>
            <a:r>
              <a:rPr lang="en-US" dirty="0" smtClean="0"/>
              <a:t>         Each language is in a different color.</a:t>
            </a:r>
            <a:endParaRPr lang="en-US" dirty="0" smtClean="0"/>
          </a:p>
          <a:p>
            <a:pPr>
              <a:buNone/>
            </a:pPr>
            <a:endParaRPr lang="en-US" sz="2400" dirty="0" smtClean="0"/>
          </a:p>
          <a:p>
            <a:pPr>
              <a:buNone/>
            </a:pPr>
            <a:endParaRPr lang="en-US" sz="2400" dirty="0" smtClean="0"/>
          </a:p>
          <a:p>
            <a:pPr>
              <a:buNone/>
            </a:pPr>
            <a:endParaRPr lang="en-US" sz="2400" dirty="0" smtClean="0"/>
          </a:p>
          <a:p>
            <a:pPr>
              <a:buNone/>
            </a:pPr>
            <a:endParaRPr lang="en-US" sz="2400" dirty="0" smtClean="0"/>
          </a:p>
          <a:p>
            <a:pPr>
              <a:buNone/>
            </a:pPr>
            <a:endParaRPr lang="en-US" sz="2400" dirty="0" smtClean="0"/>
          </a:p>
          <a:p>
            <a:pPr>
              <a:buNone/>
            </a:pPr>
            <a:endParaRPr lang="en-US" sz="2400" dirty="0" smtClean="0"/>
          </a:p>
          <a:p>
            <a:pPr>
              <a:buNone/>
            </a:pPr>
            <a:r>
              <a:rPr lang="en-US" sz="2400" dirty="0" smtClean="0"/>
              <a:t>                </a:t>
            </a:r>
          </a:p>
          <a:p>
            <a:pPr>
              <a:buNone/>
            </a:pPr>
            <a:endParaRPr lang="en-US" sz="2400" dirty="0" smtClean="0"/>
          </a:p>
          <a:p>
            <a:pPr>
              <a:buNone/>
            </a:pPr>
            <a:r>
              <a:rPr lang="en-US" sz="2400" dirty="0" smtClean="0"/>
              <a:t>                </a:t>
            </a:r>
          </a:p>
          <a:p>
            <a:pPr>
              <a:buNone/>
            </a:pPr>
            <a:endParaRPr lang="en-US" sz="2400" dirty="0" smtClean="0"/>
          </a:p>
          <a:p>
            <a:pPr>
              <a:buNone/>
            </a:pPr>
            <a:r>
              <a:rPr lang="en-US" sz="2400" dirty="0" smtClean="0"/>
              <a:t>                 All the different languages used in Australia.</a:t>
            </a:r>
            <a:endParaRPr lang="en-US" sz="2400" dirty="0"/>
          </a:p>
        </p:txBody>
      </p:sp>
      <p:pic>
        <p:nvPicPr>
          <p:cNvPr id="1026" name="Picture 2" descr="http://www.aboriginalartcentre.com.au/Buttons/abo-australia-map-large.gif"/>
          <p:cNvPicPr>
            <a:picLocks noChangeAspect="1" noChangeArrowheads="1"/>
          </p:cNvPicPr>
          <p:nvPr/>
        </p:nvPicPr>
        <p:blipFill>
          <a:blip r:embed="rId2" cstate="print"/>
          <a:srcRect/>
          <a:stretch>
            <a:fillRect/>
          </a:stretch>
        </p:blipFill>
        <p:spPr bwMode="auto">
          <a:xfrm>
            <a:off x="2362200" y="2286000"/>
            <a:ext cx="4114800" cy="3087496"/>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fontScale="90000"/>
          </a:bodyPr>
          <a:lstStyle/>
          <a:p>
            <a:r>
              <a:rPr lang="en-US" dirty="0" smtClean="0">
                <a:latin typeface="Elephant" pitchFamily="18" charset="0"/>
              </a:rPr>
              <a:t>Words in the Australian English Language….the Words in English</a:t>
            </a:r>
            <a:endParaRPr lang="en-US" dirty="0">
              <a:latin typeface="Elephant" pitchFamily="18" charset="0"/>
            </a:endParaRPr>
          </a:p>
        </p:txBody>
      </p:sp>
      <p:sp>
        <p:nvSpPr>
          <p:cNvPr id="5" name="Subtitle 4"/>
          <p:cNvSpPr>
            <a:spLocks noGrp="1"/>
          </p:cNvSpPr>
          <p:nvPr>
            <p:ph type="subTitle" idx="1"/>
          </p:nvPr>
        </p:nvSpPr>
        <p:spPr/>
        <p:txBody>
          <a:bodyPr/>
          <a:lstStyle/>
          <a:p>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3200" dirty="0" smtClean="0">
                <a:latin typeface="Elephant" pitchFamily="18" charset="0"/>
              </a:rPr>
              <a:t>Sweets in Australian</a:t>
            </a:r>
            <a:endParaRPr lang="en-US" sz="3200" dirty="0">
              <a:latin typeface="Elephant" pitchFamily="18" charset="0"/>
            </a:endParaRPr>
          </a:p>
        </p:txBody>
      </p:sp>
      <p:sp>
        <p:nvSpPr>
          <p:cNvPr id="5" name="Content Placeholder 4"/>
          <p:cNvSpPr>
            <a:spLocks noGrp="1"/>
          </p:cNvSpPr>
          <p:nvPr>
            <p:ph idx="1"/>
          </p:nvPr>
        </p:nvSpPr>
        <p:spPr/>
        <p:txBody>
          <a:bodyPr/>
          <a:lstStyle/>
          <a:p>
            <a:r>
              <a:rPr lang="en-US" dirty="0" smtClean="0"/>
              <a:t>Biscuit</a:t>
            </a:r>
            <a:r>
              <a:rPr lang="en-US" dirty="0" smtClean="0"/>
              <a:t>….Cookie</a:t>
            </a:r>
          </a:p>
          <a:p>
            <a:r>
              <a:rPr lang="en-US" dirty="0" smtClean="0"/>
              <a:t>Fairy floss….Cotton candy</a:t>
            </a:r>
          </a:p>
          <a:p>
            <a:r>
              <a:rPr lang="en-US" dirty="0" smtClean="0"/>
              <a:t>Lolly…. Candy</a:t>
            </a:r>
          </a:p>
          <a:p>
            <a:r>
              <a:rPr lang="en-US" dirty="0" smtClean="0"/>
              <a:t>Ice Lolly….Popsicle or ice pop</a:t>
            </a:r>
          </a:p>
          <a:p>
            <a:r>
              <a:rPr lang="en-US" dirty="0" smtClean="0"/>
              <a:t>Lemon juice….Lemonade</a:t>
            </a:r>
          </a:p>
          <a:p>
            <a:r>
              <a:rPr lang="en-US" dirty="0" smtClean="0"/>
              <a:t>Jelly….Jell-O</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Elephant" pitchFamily="18" charset="0"/>
              </a:rPr>
              <a:t>Schooling in Australian</a:t>
            </a:r>
            <a:endParaRPr lang="en-US" dirty="0">
              <a:latin typeface="Elephant" pitchFamily="18" charset="0"/>
            </a:endParaRPr>
          </a:p>
        </p:txBody>
      </p:sp>
      <p:sp>
        <p:nvSpPr>
          <p:cNvPr id="3" name="Content Placeholder 2"/>
          <p:cNvSpPr>
            <a:spLocks noGrp="1"/>
          </p:cNvSpPr>
          <p:nvPr>
            <p:ph idx="1"/>
          </p:nvPr>
        </p:nvSpPr>
        <p:spPr/>
        <p:txBody>
          <a:bodyPr/>
          <a:lstStyle/>
          <a:p>
            <a:r>
              <a:rPr lang="en-US" dirty="0" smtClean="0"/>
              <a:t>1</a:t>
            </a:r>
            <a:r>
              <a:rPr lang="en-US" baseline="30000" dirty="0" smtClean="0"/>
              <a:t>st</a:t>
            </a:r>
            <a:r>
              <a:rPr lang="en-US" dirty="0" smtClean="0"/>
              <a:t> year, 2</a:t>
            </a:r>
            <a:r>
              <a:rPr lang="en-US" baseline="30000" dirty="0" smtClean="0"/>
              <a:t>nd</a:t>
            </a:r>
            <a:r>
              <a:rPr lang="en-US" dirty="0" smtClean="0"/>
              <a:t> year….Freshman, Sophomore</a:t>
            </a:r>
          </a:p>
          <a:p>
            <a:r>
              <a:rPr lang="en-US" dirty="0" smtClean="0"/>
              <a:t>Nought….Zero</a:t>
            </a:r>
          </a:p>
          <a:p>
            <a:r>
              <a:rPr lang="en-US" dirty="0" smtClean="0"/>
              <a:t>Conch….Nerd or Geek</a:t>
            </a:r>
          </a:p>
          <a:p>
            <a:r>
              <a:rPr lang="en-US" dirty="0" smtClean="0"/>
              <a:t>At university….In college</a:t>
            </a:r>
          </a:p>
          <a:p>
            <a:r>
              <a:rPr lang="en-US" dirty="0" smtClean="0"/>
              <a:t>Term….Quarter</a:t>
            </a:r>
          </a:p>
          <a:p>
            <a:r>
              <a:rPr lang="en-US" dirty="0" smtClean="0"/>
              <a:t>Primary school….elementary school</a:t>
            </a:r>
          </a:p>
          <a:p>
            <a:pPr>
              <a:buNone/>
            </a:pPr>
            <a:endParaRPr lang="en-US" dirty="0" smtClean="0"/>
          </a:p>
          <a:p>
            <a:endParaRPr lang="en-US" dirty="0" smtClean="0"/>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Elephant" pitchFamily="18" charset="0"/>
              </a:rPr>
              <a:t>Home in Australian</a:t>
            </a:r>
            <a:endParaRPr lang="en-US" dirty="0">
              <a:latin typeface="Elephant" pitchFamily="18" charset="0"/>
            </a:endParaRPr>
          </a:p>
        </p:txBody>
      </p:sp>
      <p:sp>
        <p:nvSpPr>
          <p:cNvPr id="3" name="Content Placeholder 2"/>
          <p:cNvSpPr>
            <a:spLocks noGrp="1"/>
          </p:cNvSpPr>
          <p:nvPr>
            <p:ph idx="1"/>
          </p:nvPr>
        </p:nvSpPr>
        <p:spPr/>
        <p:txBody>
          <a:bodyPr>
            <a:normAutofit/>
          </a:bodyPr>
          <a:lstStyle/>
          <a:p>
            <a:r>
              <a:rPr lang="en-US" dirty="0" smtClean="0"/>
              <a:t>Flat….Apartment</a:t>
            </a:r>
          </a:p>
          <a:p>
            <a:r>
              <a:rPr lang="en-US" dirty="0" smtClean="0"/>
              <a:t>Kitchen tidy….Trash can</a:t>
            </a:r>
          </a:p>
          <a:p>
            <a:r>
              <a:rPr lang="en-US" dirty="0" smtClean="0"/>
              <a:t>Tap….Faucet</a:t>
            </a:r>
          </a:p>
          <a:p>
            <a:r>
              <a:rPr lang="en-US" dirty="0" smtClean="0"/>
              <a:t>Verandah….Porch or deck</a:t>
            </a:r>
          </a:p>
          <a:p>
            <a:r>
              <a:rPr lang="en-US" dirty="0" smtClean="0"/>
              <a:t>Footwalk….Sidewalk</a:t>
            </a:r>
          </a:p>
          <a:p>
            <a:r>
              <a:rPr lang="en-US" dirty="0" smtClean="0"/>
              <a:t>Wardrobe….Cupboard</a:t>
            </a:r>
          </a:p>
          <a:p>
            <a:r>
              <a:rPr lang="en-US" dirty="0" smtClean="0"/>
              <a:t>Lounge….Sofa</a:t>
            </a:r>
          </a:p>
          <a:p>
            <a:r>
              <a:rPr lang="en-US" dirty="0" smtClean="0"/>
              <a:t>Letter box….Mailbox</a:t>
            </a:r>
          </a:p>
          <a:p>
            <a:r>
              <a:rPr lang="en-US" dirty="0" smtClean="0"/>
              <a:t>Cubby house….Tree house</a:t>
            </a:r>
          </a:p>
          <a:p>
            <a:endParaRPr lang="en-US" dirty="0" smtClean="0"/>
          </a:p>
          <a:p>
            <a:endParaRPr lang="en-US" dirty="0" smtClean="0"/>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Elephant" pitchFamily="18" charset="0"/>
              </a:rPr>
              <a:t>Clothing in Australian</a:t>
            </a:r>
            <a:endParaRPr lang="en-US" dirty="0">
              <a:latin typeface="Elephant" pitchFamily="18" charset="0"/>
            </a:endParaRPr>
          </a:p>
        </p:txBody>
      </p:sp>
      <p:sp>
        <p:nvSpPr>
          <p:cNvPr id="3" name="Content Placeholder 2"/>
          <p:cNvSpPr>
            <a:spLocks noGrp="1"/>
          </p:cNvSpPr>
          <p:nvPr>
            <p:ph idx="1"/>
          </p:nvPr>
        </p:nvSpPr>
        <p:spPr/>
        <p:txBody>
          <a:bodyPr/>
          <a:lstStyle/>
          <a:p>
            <a:r>
              <a:rPr lang="en-US" dirty="0" smtClean="0"/>
              <a:t>Jumper….Sweater</a:t>
            </a:r>
          </a:p>
          <a:p>
            <a:r>
              <a:rPr lang="en-US" dirty="0" smtClean="0"/>
              <a:t>Polo neck….Turtle neck</a:t>
            </a:r>
          </a:p>
          <a:p>
            <a:r>
              <a:rPr lang="en-US" dirty="0" smtClean="0"/>
              <a:t>Singlet….Tank top</a:t>
            </a:r>
          </a:p>
          <a:p>
            <a:r>
              <a:rPr lang="en-US" dirty="0" smtClean="0"/>
              <a:t>Clothes horse….Clothes rack</a:t>
            </a:r>
          </a:p>
          <a:p>
            <a:r>
              <a:rPr lang="en-US" dirty="0" smtClean="0"/>
              <a:t>Reel of Cotton….Spool </a:t>
            </a:r>
            <a:r>
              <a:rPr lang="en-US" smtClean="0"/>
              <a:t>of Thread</a:t>
            </a:r>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100</TotalTime>
  <Words>237</Words>
  <Application>Microsoft Office PowerPoint</Application>
  <PresentationFormat>On-screen Show (4:3)</PresentationFormat>
  <Paragraphs>50</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Module</vt:lpstr>
      <vt:lpstr>Australian English Language</vt:lpstr>
      <vt:lpstr>About the Australian Language</vt:lpstr>
      <vt:lpstr>Where All the Languages in Australia are Used</vt:lpstr>
      <vt:lpstr>Words in the Australian English Language….the Words in English</vt:lpstr>
      <vt:lpstr>Sweets in Australian</vt:lpstr>
      <vt:lpstr>Schooling in Australian</vt:lpstr>
      <vt:lpstr>Home in Australian</vt:lpstr>
      <vt:lpstr>Clothing in Australian</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Australian Animals</dc:title>
  <dc:creator>Nichole Torgerson</dc:creator>
  <cp:lastModifiedBy>Nichole Torgerson</cp:lastModifiedBy>
  <cp:revision>12</cp:revision>
  <dcterms:created xsi:type="dcterms:W3CDTF">2010-10-28T21:30:11Z</dcterms:created>
  <dcterms:modified xsi:type="dcterms:W3CDTF">2010-10-30T13:31:11Z</dcterms:modified>
</cp:coreProperties>
</file>