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2EAE4-EE14-4722-82D8-D4C4775C7A6E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1DF6353-8AC3-45C9-BB9E-6248B09DA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DDC53-AD27-41C6-969D-4C7F83247DDF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8F1E7-EED6-42F9-A5C1-D7E7A06E3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87260-892E-44FC-9B52-895B52BBBC2D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944DD-68E9-4E12-8D7B-980A365F3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D6847-9254-40C8-81B0-6EEA2E8D3CB9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C8F4B-AA56-4A6C-9FE5-FCDA8EF66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4A73B-E24C-4043-BF5D-EA5609B6FBA2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692C-CF84-474B-926C-E802BF076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4F8CB-2C3C-4D92-A811-61AEA2453B0D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324C1-3432-4169-A346-3D14404748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E43A8-7517-4C7A-B9D1-F4BE19DC6AB6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88CBC-C9B0-4A5E-93BF-2DF47607F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4E8DA-880E-47B2-A569-1107923855C5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E5AF2-143D-462F-86F5-5CB828502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54C5C-C4CB-43DD-816C-3DB8D2229D5F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B6CD5-1CA8-4584-B24E-D88CE69C4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6627B-7288-4A19-A5FD-F6308BBA7626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22007-64FD-4BBC-8AD4-59E8BC0B2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2A80-6E67-47E5-ABBB-6DFCDACF71F7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1C093-6373-4CDD-AAB8-30E521438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C06E10D-8C4F-45AB-B6C7-ACD5CE96EA4B}" type="datetimeFigureOut">
              <a:rPr lang="en-US"/>
              <a:pPr>
                <a:defRPr/>
              </a:pPr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1B13582-3E64-4D49-97FE-6443266A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8" r:id="rId8"/>
    <p:sldLayoutId id="2147483699" r:id="rId9"/>
    <p:sldLayoutId id="2147483690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C0E5AF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FEB80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FEB80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ltureandrecreation.gov.au/articles/music/pop/" TargetMode="External"/><Relationship Id="rId2" Type="http://schemas.openxmlformats.org/officeDocument/2006/relationships/hyperlink" Target="http://en.wikipedia.org/wiki/Australian_musi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Anna </a:t>
            </a:r>
            <a:r>
              <a:rPr lang="en-US" sz="2800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Hance</a:t>
            </a:r>
            <a:r>
              <a:rPr lang="en-US" sz="2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Australian</a:t>
            </a:r>
            <a:r>
              <a:rPr smtClean="0"/>
              <a:t> </a:t>
            </a:r>
            <a:r>
              <a:rPr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Music</a:t>
            </a:r>
            <a:endPara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smtClean="0">
                <a:solidFill>
                  <a:schemeClr val="accent1"/>
                </a:solidFill>
              </a:rPr>
              <a:t>Bibliography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solidFill>
            <a:schemeClr val="accent2"/>
          </a:solidFill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smtClean="0">
                <a:solidFill>
                  <a:schemeClr val="accent1"/>
                </a:solidFill>
                <a:hlinkClick r:id="rId2"/>
              </a:rPr>
              <a:t>http://en.wikipedia.org/wiki/Australian_music</a:t>
            </a:r>
            <a:endParaRPr lang="en-US" smtClean="0">
              <a:solidFill>
                <a:schemeClr val="accent1"/>
              </a:solidFill>
            </a:endParaRPr>
          </a:p>
          <a:p>
            <a:r>
              <a:rPr lang="en-US" smtClean="0">
                <a:hlinkClick r:id="rId3"/>
              </a:rPr>
              <a:t>http://www.cultureandrecreation.gov.au/articles/music/pop/</a:t>
            </a: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Indigenous Music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/>
              <a:t>Indigenous Australian music refers to the music of Aborigines  and Torres Strait Islanders.</a:t>
            </a:r>
          </a:p>
          <a:p>
            <a:pPr eaLnBrk="1" hangingPunct="1">
              <a:defRPr/>
            </a:pPr>
            <a:r>
              <a:rPr lang="en-US" smtClean="0"/>
              <a:t>The best known traditional indigenous instrument is the </a:t>
            </a:r>
          </a:p>
          <a:p>
            <a:pPr eaLnBrk="1" hangingPunct="1">
              <a:defRPr/>
            </a:pPr>
            <a:r>
              <a:rPr lang="en-US" smtClean="0"/>
              <a:t>didgeridoo.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43000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Folk Music-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accent2"/>
                </a:solidFill>
              </a:rPr>
              <a:t>Bush music were songs sung by the convicts sent to Australia from Britain.</a:t>
            </a:r>
          </a:p>
          <a:p>
            <a:pPr eaLnBrk="1" hangingPunct="1"/>
            <a:r>
              <a:rPr lang="en-US" sz="3200" smtClean="0">
                <a:solidFill>
                  <a:schemeClr val="accent2"/>
                </a:solidFill>
              </a:rPr>
              <a:t>Early songs were about the harsh ways of life, the people and events.</a:t>
            </a:r>
          </a:p>
          <a:p>
            <a:pPr eaLnBrk="1" hangingPunct="1"/>
            <a:r>
              <a:rPr lang="en-US" sz="3200" smtClean="0">
                <a:solidFill>
                  <a:schemeClr val="accent2"/>
                </a:solidFill>
              </a:rPr>
              <a:t>Later songs were about experiences of war, droughts, flooding rain, Aboriginality, and the railways.</a:t>
            </a:r>
          </a:p>
          <a:p>
            <a:pPr eaLnBrk="1" hangingPunct="1"/>
            <a:r>
              <a:rPr lang="en-US" smtClean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</a:rPr>
              <a:t>Folk Rock-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folHlink"/>
          </a:solidFill>
          <a:ln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accent2"/>
                </a:solidFill>
              </a:rPr>
              <a:t>Unique because it has origins from both the indigenous music traditions as well as folk music( including Sea Shanties)</a:t>
            </a:r>
          </a:p>
          <a:p>
            <a:pPr eaLnBrk="1" hangingPunct="1"/>
            <a:r>
              <a:rPr lang="en-US" sz="3200" smtClean="0">
                <a:solidFill>
                  <a:schemeClr val="accent2"/>
                </a:solidFill>
              </a:rPr>
              <a:t>It kind of brings together different ethnicities and instruments.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Country-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n-US" sz="2800" smtClean="0"/>
              <a:t>There are 2 kinds of country music.</a:t>
            </a:r>
          </a:p>
          <a:p>
            <a:pPr eaLnBrk="1" hangingPunct="1"/>
            <a:r>
              <a:rPr lang="en-US" sz="2800" smtClean="0"/>
              <a:t>The first are related to folk traditions of Ireland, Scotland, England, and many other diverse nations. It’s lyrics focusing strictly on Australian subjects.</a:t>
            </a:r>
          </a:p>
          <a:p>
            <a:pPr eaLnBrk="1" hangingPunct="1"/>
            <a:r>
              <a:rPr lang="en-US" sz="2800" smtClean="0"/>
              <a:t>The second is more American related.</a:t>
            </a:r>
          </a:p>
          <a:p>
            <a:pPr eaLnBrk="1" hangingPunct="1"/>
            <a:r>
              <a:rPr lang="en-US" sz="2800" smtClean="0"/>
              <a:t>Started in the 1930s</a:t>
            </a:r>
          </a:p>
          <a:p>
            <a:pPr eaLnBrk="1" hangingPunct="1"/>
            <a:r>
              <a:rPr lang="en-US" sz="2800" smtClean="0"/>
              <a:t>Australian artists have become considerably successful in the US like Olivia Newton-John and Keith Urban.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Children’s Music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sz="3200" smtClean="0"/>
              <a:t>In 2008 The Wiggles were named Business Review Weekly’s top earning Australian entertainers for the fourth year in a row having earned AU$47 mil. in 2007.</a:t>
            </a:r>
          </a:p>
          <a:p>
            <a:pPr eaLnBrk="1" hangingPunct="1"/>
            <a:r>
              <a:rPr lang="en-US" sz="3200" smtClean="0"/>
              <a:t>“The world’s biggest pre-school band.”</a:t>
            </a:r>
          </a:p>
          <a:p>
            <a:pPr eaLnBrk="1" hangingPunct="1"/>
            <a:r>
              <a:rPr lang="en-US" sz="3200" smtClean="0"/>
              <a:t>By 2002 they had become ABC’s most successful pre-school television program.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1143000"/>
          </a:xfrm>
          <a:solidFill>
            <a:schemeClr val="accent2"/>
          </a:solidFill>
          <a:ln>
            <a:solidFill>
              <a:schemeClr val="folHlink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Rock and Pop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Australia has produced a wide variety of rock and pop music.</a:t>
            </a:r>
          </a:p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Artists like The Bee Gees, AC/DC, or Nick Cave.</a:t>
            </a:r>
          </a:p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Pub rock was immensely popular in the 1980s</a:t>
            </a:r>
          </a:p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In the mid-50s, American rock and roll spread across the world.</a:t>
            </a:r>
          </a:p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1956- Bill Haley &amp; His Comets released “Rock Around the Clock.” The biggest-selling Australian sngle ever.</a:t>
            </a:r>
          </a:p>
          <a:p>
            <a:pPr eaLnBrk="1" hangingPunct="1"/>
            <a:endParaRPr lang="en-US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R&amp;B and Soul Music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solidFill>
            <a:schemeClr val="hlink"/>
          </a:solidFill>
        </p:spPr>
        <p:txBody>
          <a:bodyPr/>
          <a:lstStyle/>
          <a:p>
            <a:r>
              <a:rPr lang="en-US" sz="4000" smtClean="0">
                <a:solidFill>
                  <a:schemeClr val="accent1"/>
                </a:solidFill>
              </a:rPr>
              <a:t>Had a significant impact on Australian popular music, but American recordings weren’t played on the radio because they were “too noisy and too black.”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Hip Hop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sz="3200" smtClean="0">
                <a:solidFill>
                  <a:schemeClr val="hlink"/>
                </a:solidFill>
              </a:rPr>
              <a:t>Hip hop began in the early 1980s, primarily influenced by other works overseas.</a:t>
            </a:r>
          </a:p>
          <a:p>
            <a:r>
              <a:rPr lang="en-US" sz="3200" smtClean="0">
                <a:solidFill>
                  <a:schemeClr val="hlink"/>
                </a:solidFill>
              </a:rPr>
              <a:t>A distinctive local style had come by the 1990s</a:t>
            </a:r>
          </a:p>
          <a:p>
            <a:r>
              <a:rPr lang="en-US" sz="3200" smtClean="0">
                <a:solidFill>
                  <a:schemeClr val="hlink"/>
                </a:solidFill>
              </a:rPr>
              <a:t>Hip hop has been influenced by urban African-American styles, reggae and rap.</a:t>
            </a:r>
          </a:p>
          <a:p>
            <a:r>
              <a:rPr lang="en-US" sz="3200" smtClean="0">
                <a:solidFill>
                  <a:schemeClr val="hlink"/>
                </a:solidFill>
              </a:rPr>
              <a:t>The dance moves also helped make it popular.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D8D0C8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58</TotalTime>
  <Words>335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Franklin Gothic Book</vt:lpstr>
      <vt:lpstr>Perpetua</vt:lpstr>
      <vt:lpstr>Wingdings 2</vt:lpstr>
      <vt:lpstr>Calibri</vt:lpstr>
      <vt:lpstr>Equity</vt:lpstr>
      <vt:lpstr>Equity</vt:lpstr>
      <vt:lpstr>Equity</vt:lpstr>
      <vt:lpstr>Equity</vt:lpstr>
      <vt:lpstr>Equity</vt:lpstr>
      <vt:lpstr>Australian Music</vt:lpstr>
      <vt:lpstr>Indigenous Music</vt:lpstr>
      <vt:lpstr>Folk Music-</vt:lpstr>
      <vt:lpstr>Folk Rock-</vt:lpstr>
      <vt:lpstr>Country-</vt:lpstr>
      <vt:lpstr>Children’s Music</vt:lpstr>
      <vt:lpstr>Rock and Pop</vt:lpstr>
      <vt:lpstr>R&amp;B and Soul Music</vt:lpstr>
      <vt:lpstr>Hip Hop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Music</dc:title>
  <dc:creator>953980</dc:creator>
  <cp:lastModifiedBy>Classroom/Lab</cp:lastModifiedBy>
  <cp:revision>5</cp:revision>
  <dcterms:created xsi:type="dcterms:W3CDTF">2010-12-07T19:40:19Z</dcterms:created>
  <dcterms:modified xsi:type="dcterms:W3CDTF">2010-12-13T19:04:42Z</dcterms:modified>
</cp:coreProperties>
</file>