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691A45-093A-43B8-AB95-A69BDCA3B8CB}" type="datetimeFigureOut">
              <a:rPr lang="en-US" smtClean="0"/>
              <a:pPr/>
              <a:t>12/3/2010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086C851-BA3F-4043-ACD9-74593028E0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Australian Schools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Hannah Weis:)</a:t>
            </a:r>
            <a:endParaRPr lang="en-US" dirty="0"/>
          </a:p>
        </p:txBody>
      </p:sp>
      <p:pic>
        <p:nvPicPr>
          <p:cNvPr id="5" name="Picture 4" descr="the yea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673885"/>
            <a:ext cx="2286000" cy="35169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01000" cy="1240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Relation to </a:t>
            </a:r>
            <a:r>
              <a:rPr lang="en-US" i="1" dirty="0" smtClean="0"/>
              <a:t>The Year of Secret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my book there are 6 characters. They have to write to each other  for an English assignment for school.  The two schools are rivals – like Tech and Apollo. The 6 students get to know each other. They play pranks on the opposing school to show the other person that they are better. Some pranks that they do are: set off the sprinklers, set off the fire alarms, hotwire the teacher’s car and take it for a spin around the parking lot. The teachers think that the students wrote graffiti on lockers and hacked the computers with viruses. Then the 6 students meet and have to find out who is pranking both of the schools because it is not them.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Schools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 or public schools </a:t>
            </a:r>
          </a:p>
          <a:p>
            <a:r>
              <a:rPr lang="en-US" dirty="0" smtClean="0"/>
              <a:t>Private schools</a:t>
            </a:r>
          </a:p>
          <a:p>
            <a:r>
              <a:rPr lang="en-US" dirty="0" smtClean="0"/>
              <a:t>Independent schools</a:t>
            </a:r>
          </a:p>
        </p:txBody>
      </p:sp>
      <p:pic>
        <p:nvPicPr>
          <p:cNvPr id="4" name="Picture 3" descr="banner_australi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733800"/>
            <a:ext cx="5181600" cy="223634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or Public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Funded by the Australian government and tuition is much less. </a:t>
            </a:r>
          </a:p>
          <a:p>
            <a:r>
              <a:rPr lang="en-US" dirty="0" smtClean="0"/>
              <a:t>This is the most common type of school.</a:t>
            </a:r>
          </a:p>
          <a:p>
            <a:r>
              <a:rPr lang="en-US" dirty="0" smtClean="0"/>
              <a:t>Have uniforms.</a:t>
            </a:r>
          </a:p>
          <a:p>
            <a:endParaRPr lang="en-US" dirty="0"/>
          </a:p>
        </p:txBody>
      </p:sp>
      <p:pic>
        <p:nvPicPr>
          <p:cNvPr id="4" name="Picture 3" descr="Austra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733800"/>
            <a:ext cx="3795730" cy="253365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funded by a religious group, but partially funded by the government.</a:t>
            </a:r>
          </a:p>
          <a:p>
            <a:r>
              <a:rPr lang="en-US" dirty="0" smtClean="0"/>
              <a:t>A little bit more expensive than Public schools.</a:t>
            </a:r>
          </a:p>
          <a:p>
            <a:r>
              <a:rPr lang="en-US" dirty="0" smtClean="0"/>
              <a:t>Offers more subjects to take and more extracurricular activities.</a:t>
            </a:r>
            <a:endParaRPr lang="en-US" dirty="0"/>
          </a:p>
        </p:txBody>
      </p:sp>
      <p:pic>
        <p:nvPicPr>
          <p:cNvPr id="5" name="Picture 4" descr="Austra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495800"/>
            <a:ext cx="3392424" cy="1888963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expensive and exclusive. </a:t>
            </a:r>
          </a:p>
          <a:p>
            <a:r>
              <a:rPr lang="en-US" dirty="0" smtClean="0"/>
              <a:t>Have smaller class sizes, specialized teachers, and a lot of extra curricular activities. </a:t>
            </a:r>
          </a:p>
          <a:p>
            <a:r>
              <a:rPr lang="en-US" dirty="0" smtClean="0"/>
              <a:t>You will be in that school from kindergarten to twelfth grade. </a:t>
            </a:r>
          </a:p>
          <a:p>
            <a:r>
              <a:rPr lang="en-US" dirty="0" smtClean="0"/>
              <a:t>No funding by the government.</a:t>
            </a:r>
          </a:p>
          <a:p>
            <a:r>
              <a:rPr lang="en-US" dirty="0" smtClean="0"/>
              <a:t>May offer boarding. </a:t>
            </a:r>
          </a:p>
          <a:p>
            <a:endParaRPr lang="en-US" dirty="0"/>
          </a:p>
        </p:txBody>
      </p:sp>
      <p:pic>
        <p:nvPicPr>
          <p:cNvPr id="4" name="Picture 3" descr="Austra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3886200"/>
            <a:ext cx="1816688" cy="27432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A typical day of School in Australia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 to school at about 9:00 am and end at about 3:30 pm.</a:t>
            </a:r>
          </a:p>
          <a:p>
            <a:r>
              <a:rPr lang="en-US" dirty="0" smtClean="0"/>
              <a:t>Eat lunch at school.</a:t>
            </a:r>
          </a:p>
          <a:p>
            <a:r>
              <a:rPr lang="en-US" dirty="0" smtClean="0"/>
              <a:t>Average class size is 18 students.</a:t>
            </a:r>
          </a:p>
          <a:p>
            <a:r>
              <a:rPr lang="en-US" dirty="0" smtClean="0"/>
              <a:t>Go to school from January to late November.</a:t>
            </a:r>
          </a:p>
          <a:p>
            <a:r>
              <a:rPr lang="en-US" dirty="0" smtClean="0"/>
              <a:t>Required to go to school for 200 days.</a:t>
            </a:r>
          </a:p>
          <a:p>
            <a:r>
              <a:rPr lang="en-US" dirty="0" smtClean="0"/>
              <a:t>Summer vacation is December to January.</a:t>
            </a:r>
          </a:p>
          <a:p>
            <a:r>
              <a:rPr lang="en-US" dirty="0" smtClean="0"/>
              <a:t>Have 4 terms and between each term they get 2 weeks off of school.</a:t>
            </a:r>
          </a:p>
          <a:p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txBody>
          <a:bodyPr/>
          <a:lstStyle/>
          <a:p>
            <a:r>
              <a:rPr lang="en-US" dirty="0" smtClean="0"/>
              <a:t>Grades in Australia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Grades in Australia are called years. ex: If you are in 8</a:t>
            </a:r>
            <a:r>
              <a:rPr lang="en-US" baseline="30000" dirty="0" smtClean="0"/>
              <a:t>th</a:t>
            </a:r>
            <a:r>
              <a:rPr lang="en-US" dirty="0" smtClean="0"/>
              <a:t> grade you would be in Year 8.</a:t>
            </a:r>
          </a:p>
          <a:p>
            <a:r>
              <a:rPr lang="en-US" dirty="0" smtClean="0"/>
              <a:t>Year 1 to Year 6 – Primary School</a:t>
            </a:r>
          </a:p>
          <a:p>
            <a:r>
              <a:rPr lang="en-US" dirty="0" smtClean="0"/>
              <a:t>Year 7 to Year 12 – Secondary School</a:t>
            </a:r>
          </a:p>
          <a:p>
            <a:r>
              <a:rPr lang="en-US" dirty="0" smtClean="0"/>
              <a:t>Year 12 is college for some students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ustom 3">
      <a:dk1>
        <a:sysClr val="windowText" lastClr="000000"/>
      </a:dk1>
      <a:lt1>
        <a:srgbClr val="00B0F0"/>
      </a:lt1>
      <a:dk2>
        <a:srgbClr val="5409A7"/>
      </a:dk2>
      <a:lt2>
        <a:srgbClr val="09F736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133</TotalTime>
  <Words>386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Australian Schools</vt:lpstr>
      <vt:lpstr>In Relation to The Year of Secret Assignments</vt:lpstr>
      <vt:lpstr>Types of Schools</vt:lpstr>
      <vt:lpstr>Government or Public Schools</vt:lpstr>
      <vt:lpstr>Private Schools</vt:lpstr>
      <vt:lpstr>Independent Schools</vt:lpstr>
      <vt:lpstr>A typical day of School in Australia</vt:lpstr>
      <vt:lpstr>Grades in Australia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Schools</dc:title>
  <dc:creator>nick</dc:creator>
  <cp:lastModifiedBy>nick</cp:lastModifiedBy>
  <cp:revision>17</cp:revision>
  <dcterms:created xsi:type="dcterms:W3CDTF">2010-11-18T01:23:29Z</dcterms:created>
  <dcterms:modified xsi:type="dcterms:W3CDTF">2010-12-04T00:47:35Z</dcterms:modified>
</cp:coreProperties>
</file>