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D69950-0A2B-4A16-9FD8-9BB4B6264644}" type="datetimeFigureOut">
              <a:rPr lang="en-US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DF52FC-EC97-4CF5-BCFA-F18A251D44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3922-D134-4DF8-8272-36E6316CB9C8}" type="datetimeFigureOut">
              <a:rPr lang="en-US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78DFA-C9D8-4E9E-9F73-D5DD3FEA2F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FD54D-7618-43BC-A7CC-E0396ACE6B0C}" type="datetimeFigureOut">
              <a:rPr lang="en-US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2BA86-FFB3-44FF-B534-1DCAFFBD6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6A1B4-D6EC-43B3-A323-0444C1166063}" type="datetimeFigureOut">
              <a:rPr lang="en-US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F132C-CE81-465E-89F3-AD272892E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2E80F9-B57B-4188-8FAB-AA93F2E2EFB7}" type="datetimeFigureOut">
              <a:rPr lang="en-US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A05EAF-C4E2-4F5A-9D05-1F3274584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F0AA8-3542-4654-8A94-DAA14EFC6DA6}" type="datetimeFigureOut">
              <a:rPr lang="en-US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CBBF7-D0CA-4599-85FE-468E5BF845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5AB59-A8DC-4C6A-B029-DB6F56F6FCC7}" type="datetimeFigureOut">
              <a:rPr lang="en-US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078C2-BE07-4797-8230-BC083B2EF5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4A224-A445-4F75-B6F4-200C5F903D0B}" type="datetimeFigureOut">
              <a:rPr lang="en-US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FD0F3-1F66-4466-B5E2-294DCEA31B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9D2491-60B2-492C-892E-47A57E2FB5B3}" type="datetimeFigureOut">
              <a:rPr lang="en-US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EA7445-856D-462E-B888-5458145E74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33B6C-3A77-4DF9-A83D-477605ADD16A}" type="datetimeFigureOut">
              <a:rPr lang="en-US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75B30-7CD0-4435-AE68-1B4537BDD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 Single Corner Rectangle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9F9132-9823-4C74-874C-CEF86D593407}" type="datetimeFigureOut">
              <a:rPr lang="en-US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1F1601-00F2-41A5-9260-E225B5602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1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CDA0C92-9603-4EC2-A6A4-342190A0CF8C}" type="datetimeFigureOut">
              <a:rPr lang="en-US"/>
              <a:pPr>
                <a:defRPr/>
              </a:pPr>
              <a:t>1/21/2011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C5971A5-D08C-47DB-B6AB-0616166AF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7" r:id="rId2"/>
    <p:sldLayoutId id="2147483685" r:id="rId3"/>
    <p:sldLayoutId id="2147483678" r:id="rId4"/>
    <p:sldLayoutId id="2147483679" r:id="rId5"/>
    <p:sldLayoutId id="2147483680" r:id="rId6"/>
    <p:sldLayoutId id="2147483686" r:id="rId7"/>
    <p:sldLayoutId id="2147483681" r:id="rId8"/>
    <p:sldLayoutId id="2147483687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File:Friendly_Female_Koal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en.wikipedia.org/wiki/File:Friendly_Male_Koala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457200"/>
            <a:ext cx="6096000" cy="11461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Australian Animals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360433">
            <a:off x="2073275" y="4870450"/>
            <a:ext cx="6400800" cy="68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By Luis A Ramirez</a:t>
            </a:r>
            <a:endParaRPr lang="en-US" dirty="0"/>
          </a:p>
        </p:txBody>
      </p:sp>
      <p:pic>
        <p:nvPicPr>
          <p:cNvPr id="13315" name="Picture 2" descr="http://upload.wikimedia.org/wikipedia/commons/b/b0/Duck_billed_platypus_schnabelti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09800"/>
            <a:ext cx="4737100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5257800"/>
            <a:ext cx="8107362" cy="7778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The Australian Platypus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503238" y="838200"/>
            <a:ext cx="8183562" cy="4343400"/>
          </a:xfrm>
        </p:spPr>
        <p:txBody>
          <a:bodyPr/>
          <a:lstStyle/>
          <a:p>
            <a:pPr eaLnBrk="1" hangingPunct="1"/>
            <a:r>
              <a:rPr lang="en-US" smtClean="0"/>
              <a:t>The platypus is only native to Australia.</a:t>
            </a:r>
          </a:p>
          <a:p>
            <a:pPr eaLnBrk="1" hangingPunct="1"/>
            <a:r>
              <a:rPr lang="en-US" smtClean="0"/>
              <a:t>On the tips of its webbed feet it has small poison barbs that can kill up to a small dog (not known to kill humans).</a:t>
            </a:r>
          </a:p>
          <a:p>
            <a:pPr eaLnBrk="1" hangingPunct="1"/>
            <a:r>
              <a:rPr lang="en-US" smtClean="0"/>
              <a:t>This creature is a mixture of a duck, a ferret and, a beaver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(not Justin Bieber Bib). </a:t>
            </a:r>
          </a:p>
        </p:txBody>
      </p:sp>
      <p:pic>
        <p:nvPicPr>
          <p:cNvPr id="14339" name="Picture 2" descr="http://www.evidenceofdesign.com/wp-content/uploads/2009/04/platypusjpg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3200400"/>
            <a:ext cx="2908300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5029200"/>
            <a:ext cx="8183562" cy="10064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Kangaroo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10600" cy="4876800"/>
          </a:xfrm>
        </p:spPr>
        <p:txBody>
          <a:bodyPr/>
          <a:lstStyle/>
          <a:p>
            <a:pPr eaLnBrk="1" hangingPunct="1"/>
            <a:r>
              <a:rPr lang="en-US" smtClean="0"/>
              <a:t>The kangaroo is the biggest marsupial known.</a:t>
            </a:r>
          </a:p>
          <a:p>
            <a:pPr eaLnBrk="1" hangingPunct="1"/>
            <a:r>
              <a:rPr lang="en-US" smtClean="0"/>
              <a:t>When the female kangaroo has babies it carries it around in it’s pouch for most of it’s babyhood.</a:t>
            </a:r>
          </a:p>
          <a:p>
            <a:pPr eaLnBrk="1" hangingPunct="1"/>
            <a:r>
              <a:rPr lang="en-US" smtClean="0"/>
              <a:t>Male kangaroo’s travel in a separate pack then the female’s.</a:t>
            </a:r>
          </a:p>
          <a:p>
            <a:pPr eaLnBrk="1" hangingPunct="1"/>
            <a:r>
              <a:rPr lang="en-US" smtClean="0"/>
              <a:t>Male kangaroo’s also box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 for mates.</a:t>
            </a:r>
          </a:p>
          <a:p>
            <a:pPr eaLnBrk="1" hangingPunct="1"/>
            <a:r>
              <a:rPr lang="en-US" smtClean="0"/>
              <a:t>Also only native to Aussie.</a:t>
            </a:r>
          </a:p>
          <a:p>
            <a:pPr eaLnBrk="1" hangingPunct="1"/>
            <a:endParaRPr lang="en-US" smtClean="0"/>
          </a:p>
        </p:txBody>
      </p:sp>
      <p:pic>
        <p:nvPicPr>
          <p:cNvPr id="15363" name="Picture 2" descr="http://www.cksinfo.com/clipart/animals/kangaroos/kangaroo-boxin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3505200"/>
            <a:ext cx="2971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Koala’s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r>
              <a:rPr lang="en-US" smtClean="0"/>
              <a:t>The koala is only native to Australia.</a:t>
            </a:r>
          </a:p>
          <a:p>
            <a:pPr eaLnBrk="1" hangingPunct="1"/>
            <a:r>
              <a:rPr lang="en-US" smtClean="0"/>
              <a:t>It also only eats eucalypts leaves.</a:t>
            </a:r>
          </a:p>
          <a:p>
            <a:pPr eaLnBrk="1" hangingPunct="1"/>
            <a:r>
              <a:rPr lang="en-US" smtClean="0"/>
              <a:t>They are also marsupial.</a:t>
            </a:r>
          </a:p>
          <a:p>
            <a:pPr eaLnBrk="1" hangingPunct="1"/>
            <a:r>
              <a:rPr lang="en-US" smtClean="0"/>
              <a:t>The female kangaroo carries her babies in a pouch attached to her stomach(no Bib you do not have a pouch on your stomach to carry babies).</a:t>
            </a:r>
          </a:p>
          <a:p>
            <a:pPr eaLnBrk="1" hangingPunct="1"/>
            <a:r>
              <a:rPr lang="en-US" smtClean="0"/>
              <a:t>The females ears are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bushier than the males.</a:t>
            </a:r>
          </a:p>
        </p:txBody>
      </p:sp>
      <p:pic>
        <p:nvPicPr>
          <p:cNvPr id="16387" name="Picture 2" descr="http://upload.wikimedia.org/wikipedia/commons/thumb/2/25/Friendly_Female_Koala.JPG/220px-Friendly_Female_Koal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429000"/>
            <a:ext cx="159385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http://upload.wikimedia.org/wikipedia/commons/thumb/e/ef/Friendly_Male_Koala.JPG/220px-Friendly_Male_Koala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6600" y="3581400"/>
            <a:ext cx="141446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Emu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228600" y="530225"/>
            <a:ext cx="8458200" cy="4187825"/>
          </a:xfrm>
        </p:spPr>
        <p:txBody>
          <a:bodyPr/>
          <a:lstStyle/>
          <a:p>
            <a:pPr eaLnBrk="1" hangingPunct="1"/>
            <a:r>
              <a:rPr lang="en-US" smtClean="0"/>
              <a:t>The emu is the third largest bird in the world (no bib you can’t have one as a pet).</a:t>
            </a:r>
          </a:p>
          <a:p>
            <a:pPr eaLnBrk="1" hangingPunct="1"/>
            <a:r>
              <a:rPr lang="en-US" smtClean="0"/>
              <a:t>They are sometimes mistaken for the cous the ostrich.</a:t>
            </a:r>
          </a:p>
          <a:p>
            <a:pPr eaLnBrk="1" hangingPunct="1"/>
            <a:r>
              <a:rPr lang="en-US" smtClean="0"/>
              <a:t>They are known to fight off dingoes.</a:t>
            </a:r>
          </a:p>
        </p:txBody>
      </p:sp>
      <p:pic>
        <p:nvPicPr>
          <p:cNvPr id="17411" name="Picture 2" descr="http://thebeautybrains.com/wp-content/uploads/2007/12/screen-captur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895600"/>
            <a:ext cx="31718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503238" y="4983163"/>
            <a:ext cx="8183562" cy="10525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Ligers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r>
              <a:rPr lang="en-US" smtClean="0"/>
              <a:t>Sadly there are no ligers in Australia.</a:t>
            </a:r>
          </a:p>
        </p:txBody>
      </p:sp>
      <p:pic>
        <p:nvPicPr>
          <p:cNvPr id="18435" name="Picture 4" descr="35608844_630e7b44a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143000"/>
            <a:ext cx="46482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2819400" y="381000"/>
            <a:ext cx="4602163" cy="1008063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800" smtClean="0">
                <a:effectLst/>
              </a:rPr>
              <a:t>THE END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5791200"/>
            <a:ext cx="8077200" cy="5334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Made in cooperation with Liger Incorporated</a:t>
            </a:r>
          </a:p>
        </p:txBody>
      </p:sp>
      <p:pic>
        <p:nvPicPr>
          <p:cNvPr id="19459" name="Picture 5" descr="l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600200"/>
            <a:ext cx="476250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D8D0C8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38</TotalTime>
  <Words>209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Verdana</vt:lpstr>
      <vt:lpstr>Wingdings 2</vt:lpstr>
      <vt:lpstr>Calibri</vt:lpstr>
      <vt:lpstr>Aspect</vt:lpstr>
      <vt:lpstr>Aspect</vt:lpstr>
      <vt:lpstr>Aspect</vt:lpstr>
      <vt:lpstr>Aspect</vt:lpstr>
      <vt:lpstr>Aspect</vt:lpstr>
      <vt:lpstr>Australian Animals</vt:lpstr>
      <vt:lpstr>The Australian Platypus</vt:lpstr>
      <vt:lpstr>Kangaroo</vt:lpstr>
      <vt:lpstr>Koala’s</vt:lpstr>
      <vt:lpstr>Emu</vt:lpstr>
      <vt:lpstr>Ligers</vt:lpstr>
      <vt:lpstr>THE END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Australian Immigration</dc:title>
  <dc:creator>970992</dc:creator>
  <cp:lastModifiedBy>Classroom/Lab</cp:lastModifiedBy>
  <cp:revision>7</cp:revision>
  <dcterms:created xsi:type="dcterms:W3CDTF">2011-01-20T17:45:20Z</dcterms:created>
  <dcterms:modified xsi:type="dcterms:W3CDTF">2011-01-21T16:40:43Z</dcterms:modified>
</cp:coreProperties>
</file>