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0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675" autoAdjust="0"/>
    <p:restoredTop sz="94689" autoAdjust="0"/>
  </p:normalViewPr>
  <p:slideViewPr>
    <p:cSldViewPr>
      <p:cViewPr varScale="1">
        <p:scale>
          <a:sx n="51" d="100"/>
          <a:sy n="51" d="100"/>
        </p:scale>
        <p:origin x="-96" y="-44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Isosceles Triangle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ight Triangle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Isosceles Triangle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1" name="Straight Connector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dirty="0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F200"/>
            </a:gs>
            <a:gs pos="45000">
              <a:srgbClr val="FF7A00"/>
            </a:gs>
            <a:gs pos="70000">
              <a:srgbClr val="FF0300"/>
            </a:gs>
            <a:gs pos="100000">
              <a:srgbClr val="4D0808"/>
            </a:gs>
          </a:gsLst>
          <a:lin ang="27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ight Triangle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67AA43E6-F23F-4DA6-8EA5-8E428EC17286}" type="datetimeFigureOut">
              <a:rPr lang="en-US" smtClean="0"/>
              <a:pPr/>
              <a:t>12/12/2010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A7264CA8-EB2E-43A0-9B32-9E76559680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01" r:id="rId1"/>
    <p:sldLayoutId id="2147483902" r:id="rId2"/>
    <p:sldLayoutId id="2147483903" r:id="rId3"/>
    <p:sldLayoutId id="2147483904" r:id="rId4"/>
    <p:sldLayoutId id="2147483905" r:id="rId5"/>
    <p:sldLayoutId id="2147483906" r:id="rId6"/>
    <p:sldLayoutId id="2147483907" r:id="rId7"/>
    <p:sldLayoutId id="2147483908" r:id="rId8"/>
    <p:sldLayoutId id="2147483909" r:id="rId9"/>
    <p:sldLayoutId id="2147483910" r:id="rId10"/>
    <p:sldLayoutId id="2147483911" r:id="rId11"/>
  </p:sldLayoutIdLst>
  <p:txStyles>
    <p:titleStyle>
      <a:lvl1pPr marL="484632" algn="l" rtl="0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Australian Slang 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By: </a:t>
            </a:r>
            <a:r>
              <a:rPr lang="en-AU" dirty="0" err="1" smtClean="0">
                <a:solidFill>
                  <a:schemeClr val="tx1"/>
                </a:solidFill>
              </a:rPr>
              <a:t>Becka</a:t>
            </a:r>
            <a:r>
              <a:rPr lang="en-US" dirty="0" smtClean="0">
                <a:solidFill>
                  <a:schemeClr val="tx1"/>
                </a:solidFill>
              </a:rPr>
              <a:t> O’Neil</a:t>
            </a:r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word from U to Z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U- Up oneself. To have a high opinion of oneself</a:t>
            </a:r>
          </a:p>
          <a:p>
            <a:r>
              <a:rPr lang="en-US" dirty="0" smtClean="0"/>
              <a:t>V- </a:t>
            </a:r>
            <a:r>
              <a:rPr lang="en-US" dirty="0" err="1" smtClean="0"/>
              <a:t>Vejjo</a:t>
            </a:r>
            <a:r>
              <a:rPr lang="en-US" dirty="0" smtClean="0"/>
              <a:t>, vegetarian</a:t>
            </a:r>
          </a:p>
          <a:p>
            <a:r>
              <a:rPr lang="en-US" dirty="0" smtClean="0"/>
              <a:t>W- whacker. An idiot</a:t>
            </a:r>
          </a:p>
          <a:p>
            <a:r>
              <a:rPr lang="en-US" dirty="0" smtClean="0"/>
              <a:t>X- </a:t>
            </a:r>
          </a:p>
          <a:p>
            <a:r>
              <a:rPr lang="en-US" dirty="0" smtClean="0"/>
              <a:t>Y- </a:t>
            </a:r>
            <a:r>
              <a:rPr lang="en-US" dirty="0" err="1" smtClean="0"/>
              <a:t>Yobbo</a:t>
            </a:r>
            <a:r>
              <a:rPr lang="en-US" dirty="0" smtClean="0"/>
              <a:t>. An awkward, clumsy, bad mannered or ungraceful person.</a:t>
            </a:r>
          </a:p>
          <a:p>
            <a:r>
              <a:rPr lang="en-US" dirty="0" smtClean="0"/>
              <a:t>Z- Zack. sixpence (five cents)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7391400" cy="5066506"/>
          </a:xfrm>
        </p:spPr>
        <p:txBody>
          <a:bodyPr>
            <a:noAutofit/>
          </a:bodyPr>
          <a:lstStyle/>
          <a:p>
            <a:pPr algn="ctr"/>
            <a:r>
              <a:rPr lang="en-US" sz="15000" dirty="0" smtClean="0"/>
              <a:t>Fin</a:t>
            </a:r>
            <a:endParaRPr lang="en-US" sz="15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AR DARLING" pitchFamily="2" charset="0"/>
              </a:rPr>
              <a:t>Background Information </a:t>
            </a:r>
            <a:endParaRPr lang="en-US" dirty="0">
              <a:solidFill>
                <a:schemeClr val="tx1"/>
              </a:solidFill>
              <a:latin typeface="AR DARLING" pitchFamily="2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Australian slang is a pretty unique dialect that doesn’t differ too much across the country</a:t>
            </a:r>
          </a:p>
          <a:p>
            <a:r>
              <a:rPr lang="en-US" dirty="0" smtClean="0"/>
              <a:t>Some words have been adopted in other locations </a:t>
            </a:r>
          </a:p>
          <a:p>
            <a:r>
              <a:rPr lang="en-US" dirty="0" smtClean="0"/>
              <a:t>I’ve noticed that Australian and English slang has quite a few similarities. </a:t>
            </a:r>
          </a:p>
          <a:p>
            <a:r>
              <a:rPr lang="en-US" dirty="0" smtClean="0"/>
              <a:t>You can usually guess what a word means by context and tone of voice</a:t>
            </a:r>
          </a:p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Things to know about Australian slang……..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8305800" cy="4525963"/>
          </a:xfrm>
        </p:spPr>
        <p:txBody>
          <a:bodyPr>
            <a:normAutofit/>
          </a:bodyPr>
          <a:lstStyle/>
          <a:p>
            <a:r>
              <a:rPr lang="en-US" sz="3600" dirty="0" smtClean="0"/>
              <a:t>Swearing is common</a:t>
            </a:r>
          </a:p>
          <a:p>
            <a:r>
              <a:rPr lang="en-US" sz="3600" dirty="0" smtClean="0"/>
              <a:t>There are a lot of insults </a:t>
            </a:r>
          </a:p>
          <a:p>
            <a:r>
              <a:rPr lang="en-US" sz="3600" dirty="0" smtClean="0"/>
              <a:t>To Americans, the words and phrases  sound pretty funny </a:t>
            </a:r>
          </a:p>
          <a:p>
            <a:r>
              <a:rPr lang="en-US" sz="3600" dirty="0" smtClean="0"/>
              <a:t>Australians love abbreviations</a:t>
            </a:r>
            <a:endParaRPr lang="en-US" sz="36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personal favorites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Technicolor yawn means vomit</a:t>
            </a:r>
          </a:p>
          <a:p>
            <a:r>
              <a:rPr lang="en-US" dirty="0" err="1" smtClean="0"/>
              <a:t>Grundies</a:t>
            </a:r>
            <a:r>
              <a:rPr lang="en-US" dirty="0" smtClean="0"/>
              <a:t> </a:t>
            </a:r>
            <a:r>
              <a:rPr lang="en-US" dirty="0" smtClean="0"/>
              <a:t>are underwear</a:t>
            </a:r>
          </a:p>
          <a:p>
            <a:r>
              <a:rPr lang="en-US" dirty="0" smtClean="0"/>
              <a:t>‘Noah’s is a term for sharks.</a:t>
            </a:r>
          </a:p>
          <a:p>
            <a:r>
              <a:rPr lang="en-US" dirty="0" smtClean="0"/>
              <a:t>Wheelie bins are trash cans </a:t>
            </a:r>
            <a:endParaRPr lang="en-US" dirty="0"/>
          </a:p>
          <a:p>
            <a:r>
              <a:rPr lang="en-US" dirty="0" smtClean="0"/>
              <a:t>Bloody oath! Is an expression that means Something is certainly true</a:t>
            </a:r>
          </a:p>
          <a:p>
            <a:r>
              <a:rPr lang="en-US" dirty="0" err="1" smtClean="0"/>
              <a:t>Furphy</a:t>
            </a:r>
            <a:r>
              <a:rPr lang="en-US" dirty="0" smtClean="0"/>
              <a:t> means rumor</a:t>
            </a:r>
          </a:p>
          <a:p>
            <a:r>
              <a:rPr lang="en-US" dirty="0" smtClean="0"/>
              <a:t>Sparrow’s fart </a:t>
            </a:r>
            <a:r>
              <a:rPr lang="en-US" dirty="0" smtClean="0"/>
              <a:t>means dawn. </a:t>
            </a:r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Stereotypes about how Australians talk.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Aussies do not put shrimp on the barbie</a:t>
            </a:r>
          </a:p>
          <a:p>
            <a:r>
              <a:rPr lang="en-US" dirty="0" smtClean="0"/>
              <a:t>They don’t call all women sheilas </a:t>
            </a:r>
          </a:p>
          <a:p>
            <a:r>
              <a:rPr lang="en-US" dirty="0" smtClean="0"/>
              <a:t>Not all male nicknames end in O</a:t>
            </a:r>
          </a:p>
          <a:p>
            <a:r>
              <a:rPr lang="en-US" dirty="0" err="1" smtClean="0"/>
              <a:t>G’Day</a:t>
            </a:r>
            <a:r>
              <a:rPr lang="en-US" dirty="0" smtClean="0"/>
              <a:t> isn’t a popular phrase anymore.</a:t>
            </a:r>
          </a:p>
          <a:p>
            <a:r>
              <a:rPr lang="en-US" dirty="0" smtClean="0"/>
              <a:t>Thongs are flip-flops there. Not what </a:t>
            </a:r>
            <a:r>
              <a:rPr lang="en-US" dirty="0" smtClean="0"/>
              <a:t>most Americans </a:t>
            </a:r>
            <a:r>
              <a:rPr lang="en-US" dirty="0" smtClean="0"/>
              <a:t>think </a:t>
            </a:r>
            <a:r>
              <a:rPr lang="en-US" dirty="0" smtClean="0"/>
              <a:t>of.</a:t>
            </a: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Word pronunciations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Aluminum is </a:t>
            </a:r>
            <a:r>
              <a:rPr lang="en-US" dirty="0" err="1" smtClean="0"/>
              <a:t>aluminium</a:t>
            </a:r>
            <a:r>
              <a:rPr lang="en-US" dirty="0" smtClean="0"/>
              <a:t> al-um-</a:t>
            </a:r>
            <a:r>
              <a:rPr lang="en-US" dirty="0" err="1" smtClean="0"/>
              <a:t>ini</a:t>
            </a:r>
            <a:r>
              <a:rPr lang="en-US" dirty="0" smtClean="0"/>
              <a:t>-um</a:t>
            </a:r>
          </a:p>
          <a:p>
            <a:r>
              <a:rPr lang="en-US" dirty="0" smtClean="0"/>
              <a:t>Oregano is </a:t>
            </a:r>
            <a:r>
              <a:rPr lang="en-US" dirty="0" smtClean="0"/>
              <a:t>pronounced </a:t>
            </a:r>
            <a:r>
              <a:rPr lang="en-US" dirty="0" smtClean="0"/>
              <a:t>ore-egg-an-o</a:t>
            </a:r>
          </a:p>
          <a:p>
            <a:r>
              <a:rPr lang="en-US" dirty="0" smtClean="0"/>
              <a:t>Day sounds like die</a:t>
            </a:r>
          </a:p>
          <a:p>
            <a:r>
              <a:rPr lang="en-US" dirty="0" smtClean="0"/>
              <a:t>Train is pronounced trine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word from A to 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A- Ace! Very good.</a:t>
            </a:r>
          </a:p>
          <a:p>
            <a:r>
              <a:rPr lang="en-US" dirty="0" smtClean="0"/>
              <a:t>B- </a:t>
            </a:r>
            <a:r>
              <a:rPr lang="en-US" dirty="0" err="1" smtClean="0"/>
              <a:t>Bodgy</a:t>
            </a:r>
            <a:r>
              <a:rPr lang="en-US" dirty="0" smtClean="0"/>
              <a:t>. Poor character, </a:t>
            </a:r>
          </a:p>
          <a:p>
            <a:r>
              <a:rPr lang="en-US" dirty="0" smtClean="0"/>
              <a:t>C- Cark it. To die, stop working </a:t>
            </a:r>
          </a:p>
          <a:p>
            <a:r>
              <a:rPr lang="en-US" dirty="0" smtClean="0"/>
              <a:t>D- </a:t>
            </a:r>
            <a:r>
              <a:rPr lang="en-US" dirty="0" err="1" smtClean="0"/>
              <a:t>Dinkum</a:t>
            </a:r>
            <a:r>
              <a:rPr lang="en-US" dirty="0" smtClean="0"/>
              <a:t>. True genuine. Often paired with fair.</a:t>
            </a:r>
          </a:p>
          <a:p>
            <a:r>
              <a:rPr lang="en-US" dirty="0" smtClean="0"/>
              <a:t>E- </a:t>
            </a:r>
            <a:r>
              <a:rPr lang="en-US" dirty="0" err="1" smtClean="0"/>
              <a:t>Exty</a:t>
            </a:r>
            <a:r>
              <a:rPr lang="en-US" dirty="0" smtClean="0"/>
              <a:t>. </a:t>
            </a:r>
            <a:r>
              <a:rPr lang="en-US" dirty="0" err="1" smtClean="0"/>
              <a:t>Exspensive</a:t>
            </a:r>
            <a:endParaRPr lang="en-US" dirty="0" smtClean="0"/>
          </a:p>
          <a:p>
            <a:r>
              <a:rPr lang="en-US" dirty="0" smtClean="0"/>
              <a:t>F- Fruit Loop. Fool. </a:t>
            </a:r>
          </a:p>
          <a:p>
            <a:r>
              <a:rPr lang="en-US" dirty="0" smtClean="0"/>
              <a:t>G- good oil. Useful information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word from H to  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H- </a:t>
            </a:r>
            <a:r>
              <a:rPr lang="en-US" dirty="0" err="1" smtClean="0"/>
              <a:t>Hottie</a:t>
            </a:r>
            <a:r>
              <a:rPr lang="en-US" dirty="0" smtClean="0"/>
              <a:t>. Hot water bottle</a:t>
            </a:r>
          </a:p>
          <a:p>
            <a:r>
              <a:rPr lang="en-US" dirty="0" smtClean="0"/>
              <a:t>I-</a:t>
            </a:r>
            <a:r>
              <a:rPr lang="en-US" dirty="0" smtClean="0"/>
              <a:t>It's gone </a:t>
            </a:r>
            <a:r>
              <a:rPr lang="en-US" dirty="0" smtClean="0"/>
              <a:t>walkabout! It’s lost.</a:t>
            </a:r>
          </a:p>
          <a:p>
            <a:r>
              <a:rPr lang="en-US" dirty="0" smtClean="0"/>
              <a:t>J- </a:t>
            </a:r>
            <a:r>
              <a:rPr lang="en-US" dirty="0" err="1" smtClean="0"/>
              <a:t>Jumback</a:t>
            </a:r>
            <a:r>
              <a:rPr lang="en-US" dirty="0" smtClean="0"/>
              <a:t>. Sheep</a:t>
            </a:r>
          </a:p>
          <a:p>
            <a:r>
              <a:rPr lang="en-US" dirty="0" smtClean="0"/>
              <a:t>K-  Kangaroos loose in the top paddock. Intellectually inadequate</a:t>
            </a:r>
          </a:p>
          <a:p>
            <a:r>
              <a:rPr lang="en-US" dirty="0" smtClean="0"/>
              <a:t>L- Larrikin. Harmless prankster</a:t>
            </a:r>
          </a:p>
          <a:p>
            <a:r>
              <a:rPr lang="en-US" dirty="0" smtClean="0"/>
              <a:t>M- Mexican. A person from the south of Queensland or New South Wales border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word from N to 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N- Nut out. An agreement</a:t>
            </a:r>
          </a:p>
          <a:p>
            <a:r>
              <a:rPr lang="en-US" dirty="0" smtClean="0"/>
              <a:t>O- </a:t>
            </a:r>
            <a:r>
              <a:rPr lang="en-US" dirty="0" err="1" smtClean="0"/>
              <a:t>Ocker</a:t>
            </a:r>
            <a:r>
              <a:rPr lang="en-US" dirty="0" smtClean="0"/>
              <a:t>. An unsophisticated person</a:t>
            </a:r>
          </a:p>
          <a:p>
            <a:r>
              <a:rPr lang="en-US" dirty="0" smtClean="0"/>
              <a:t>P- Pig’s </a:t>
            </a:r>
            <a:r>
              <a:rPr lang="en-US" dirty="0" err="1" smtClean="0"/>
              <a:t>arse</a:t>
            </a:r>
            <a:r>
              <a:rPr lang="en-US" dirty="0" smtClean="0"/>
              <a:t>! I don’t agree</a:t>
            </a:r>
          </a:p>
          <a:p>
            <a:r>
              <a:rPr lang="en-US" dirty="0" smtClean="0"/>
              <a:t>Q- Quid; make a: earning a living.</a:t>
            </a:r>
          </a:p>
          <a:p>
            <a:r>
              <a:rPr lang="en-US" dirty="0" smtClean="0"/>
              <a:t>R- </a:t>
            </a:r>
            <a:r>
              <a:rPr lang="en-US" dirty="0" err="1" smtClean="0"/>
              <a:t>Ropeable</a:t>
            </a:r>
            <a:r>
              <a:rPr lang="en-US" dirty="0" smtClean="0"/>
              <a:t>. Very angry</a:t>
            </a:r>
          </a:p>
          <a:p>
            <a:r>
              <a:rPr lang="en-US" dirty="0" smtClean="0"/>
              <a:t>S-Spunk. A good looking person</a:t>
            </a:r>
          </a:p>
          <a:p>
            <a:r>
              <a:rPr lang="en-US" dirty="0" smtClean="0"/>
              <a:t>T- Tall Poppies, Successful person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erve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275</TotalTime>
  <Words>403</Words>
  <Application>Microsoft Office PowerPoint</Application>
  <PresentationFormat>On-screen Show (4:3)</PresentationFormat>
  <Paragraphs>63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Verve</vt:lpstr>
      <vt:lpstr>Australian Slang </vt:lpstr>
      <vt:lpstr>Background Information </vt:lpstr>
      <vt:lpstr>Things to know about Australian slang……..</vt:lpstr>
      <vt:lpstr>My personal favorites </vt:lpstr>
      <vt:lpstr>Stereotypes about how Australians talk. </vt:lpstr>
      <vt:lpstr>Word pronunciations </vt:lpstr>
      <vt:lpstr>A word from A to G</vt:lpstr>
      <vt:lpstr>A word from H to  M</vt:lpstr>
      <vt:lpstr>A word from N to T</vt:lpstr>
      <vt:lpstr>A word from U to Z </vt:lpstr>
      <vt:lpstr>Fin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Ethiopia</dc:title>
  <dc:creator>Rebecca</dc:creator>
  <cp:lastModifiedBy>Rebecca</cp:lastModifiedBy>
  <cp:revision>27</cp:revision>
  <dcterms:created xsi:type="dcterms:W3CDTF">2010-09-30T02:16:29Z</dcterms:created>
  <dcterms:modified xsi:type="dcterms:W3CDTF">2010-12-13T02:23:17Z</dcterms:modified>
</cp:coreProperties>
</file>

<file path=docProps/thumbnail.jpeg>
</file>