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3" r:id="rId9"/>
    <p:sldId id="262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1F9F5-0FA3-4B1E-8F10-E331F9D20A5D}" type="datetimeFigureOut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9788F-6F7F-44AD-BEDA-82097C218B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istory_of_the_Bahamas" TargetMode="External"/><Relationship Id="rId3" Type="http://schemas.openxmlformats.org/officeDocument/2006/relationships/hyperlink" Target="http://www.henry.k12.ga.us/pges/instruction/kid-pages/islands/bahamas/animals.html" TargetMode="External"/><Relationship Id="rId7" Type="http://schemas.openxmlformats.org/officeDocument/2006/relationships/hyperlink" Target="http://www.writers.net/writers/country/17/20" TargetMode="External"/><Relationship Id="rId2" Type="http://schemas.openxmlformats.org/officeDocument/2006/relationships/hyperlink" Target="http://www.henry.k12.ga.us/pges/instruction/kid-pages/islands/bahamas/Peopl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hamas4kids.com/" TargetMode="External"/><Relationship Id="rId5" Type="http://schemas.openxmlformats.org/officeDocument/2006/relationships/hyperlink" Target="http://bestonbahamas.com/" TargetMode="External"/><Relationship Id="rId4" Type="http://schemas.openxmlformats.org/officeDocument/2006/relationships/hyperlink" Target="http://www.google.com/images?um=1&amp;hl=en&amp;safe=active&amp;tbs=isch%3A1&amp;sa=1&amp;q=bahamas&amp;aq=f&amp;aqi=g10&amp;aql=&amp;oq=&amp;safe=on" TargetMode="External"/><Relationship Id="rId9" Type="http://schemas.openxmlformats.org/officeDocument/2006/relationships/hyperlink" Target="http://geography.about.com/library/cia/blcbahamas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dolphinworld.org/images/bimini-bahamas-dolphin-swim.jpg&amp;imgrefurl=http://www.dolphinworld.org/dolphin-swim-Nassau-Bahamas.htm&amp;usg=__siEQSso8w5cUG8VXz1uMWP3z4oY=&amp;h=341&amp;w=410&amp;sz=41&amp;hl=en&amp;start=20&amp;zoom=1&amp;um=1&amp;itbs=1&amp;tbnid=OLPth3eo2n954M:&amp;tbnh=104&amp;tbnw=125&amp;prev=/images?q=bahamas&amp;um=1&amp;hl=en&amp;safe=active&amp;sa=N&amp;tbs=isch:1&amp;ei=bGJITbbELoPGlQf3pd2dBA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ww.google.com/imgres?imgurl=http://www.holiday-hotelsdirect.com/cityimages/bahamas.jpg&amp;imgrefurl=http://www.holiday-hotelsdirect.com/bahamas/hotels.aspx&amp;usg=__m01tUVaI2MhkZXKgTFZafe73FyY=&amp;h=298&amp;w=508&amp;sz=18&amp;hl=en&amp;start=17&amp;zoom=1&amp;um=1&amp;itbs=1&amp;tbnid=IeEk399Nuqhh2M:&amp;tbnh=77&amp;tbnw=131&amp;prev=/images?q=bahamas&amp;um=1&amp;hl=en&amp;safe=active&amp;sa=N&amp;tbs=isch:1&amp;ei=bGJITbbELoPGlQf3pd2dBA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Kristen ITC" pitchFamily="66" charset="0"/>
              </a:rPr>
              <a:t>Bahamas</a:t>
            </a:r>
            <a:endParaRPr lang="en-US" sz="9600" dirty="0"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stocrat LET" pitchFamily="2" charset="0"/>
              </a:rPr>
              <a:t>By: </a:t>
            </a:r>
            <a:r>
              <a:rPr lang="en-US" dirty="0" smtClean="0">
                <a:solidFill>
                  <a:schemeClr val="tx1"/>
                </a:solidFill>
                <a:latin typeface="Aristocrat LET" pitchFamily="2" charset="0"/>
              </a:rPr>
              <a:t>Christine </a:t>
            </a:r>
            <a:r>
              <a:rPr lang="en-US" dirty="0" smtClean="0">
                <a:solidFill>
                  <a:schemeClr val="tx1"/>
                </a:solidFill>
                <a:latin typeface="Aristocrat LET" pitchFamily="2" charset="0"/>
              </a:rPr>
              <a:t>Stephanie and Brittany </a:t>
            </a:r>
            <a:r>
              <a:rPr lang="en-US" dirty="0" smtClean="0">
                <a:solidFill>
                  <a:schemeClr val="tx1"/>
                </a:solidFill>
                <a:latin typeface="Aristocrat LET" pitchFamily="2" charset="0"/>
              </a:rPr>
              <a:t>Boeckman</a:t>
            </a:r>
            <a:endParaRPr lang="en-US" dirty="0">
              <a:solidFill>
                <a:schemeClr val="tx1"/>
              </a:solidFill>
              <a:latin typeface="Aristocrat LET" pitchFamily="2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Geography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By Cuba </a:t>
            </a:r>
            <a:r>
              <a:rPr lang="en-US" dirty="0" smtClean="0">
                <a:latin typeface="Kristen ITC" pitchFamily="66" charset="0"/>
              </a:rPr>
              <a:t>and the United States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It is in central America and the Caribbean. </a:t>
            </a:r>
            <a:endParaRPr lang="en-US" dirty="0" smtClean="0">
              <a:latin typeface="Kristen ITC" pitchFamily="66" charset="0"/>
            </a:endParaRP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Coast line is 3,542km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Fun Facts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Has 700 islands and only 40 of them have people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No legal drinking age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3</a:t>
            </a:r>
            <a:r>
              <a:rPr lang="en-US" baseline="30000" dirty="0" smtClean="0">
                <a:latin typeface="Kristen ITC" pitchFamily="66" charset="0"/>
              </a:rPr>
              <a:t>rd</a:t>
            </a:r>
            <a:r>
              <a:rPr lang="en-US" dirty="0" smtClean="0">
                <a:latin typeface="Kristen ITC" pitchFamily="66" charset="0"/>
              </a:rPr>
              <a:t> longest barrier reef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Bibliography 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www.henry.k12.ga.us/pges/instruction/kid-pages/islands/bahamas/People.html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www.henry.k12.ga.us/pges/instruction/kid-pages/islands/bahamas/animals.html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http://www.google.com/images?um=1&amp;hl=en&amp;safe=active&amp;tbs=isch%3A1&amp;sa=1&amp;q=bahamas&amp;aq=f&amp;aqi=g10&amp;aql=&amp;oq=&amp;</a:t>
            </a:r>
            <a:r>
              <a:rPr lang="en-US" sz="2400" dirty="0" smtClean="0">
                <a:hlinkClick r:id="rId4"/>
              </a:rPr>
              <a:t>safe=on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h</a:t>
            </a:r>
            <a:r>
              <a:rPr lang="en-US" sz="2400" dirty="0" smtClean="0">
                <a:hlinkClick r:id="rId5"/>
              </a:rPr>
              <a:t>ttp://bestonbahamas.com/</a:t>
            </a:r>
            <a:endParaRPr lang="en-US" sz="2400" dirty="0" smtClean="0"/>
          </a:p>
          <a:p>
            <a:r>
              <a:rPr lang="en-US" sz="2400" dirty="0" smtClean="0">
                <a:hlinkClick r:id="rId6"/>
              </a:rPr>
              <a:t>http://www.bahamas4kids.com</a:t>
            </a:r>
            <a:r>
              <a:rPr lang="en-US" sz="2400" dirty="0" smtClean="0">
                <a:hlinkClick r:id="rId6"/>
              </a:rPr>
              <a:t>/</a:t>
            </a:r>
            <a:endParaRPr lang="en-US" sz="2400" dirty="0" smtClean="0"/>
          </a:p>
          <a:p>
            <a:r>
              <a:rPr lang="en-US" sz="2400" dirty="0" smtClean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www.writers.net/writers/country/17/20</a:t>
            </a:r>
            <a:endParaRPr lang="en-US" sz="2400" dirty="0" smtClean="0"/>
          </a:p>
          <a:p>
            <a:r>
              <a:rPr lang="en-US" sz="2400" dirty="0" smtClean="0">
                <a:hlinkClick r:id="rId8"/>
              </a:rPr>
              <a:t>http://</a:t>
            </a:r>
            <a:r>
              <a:rPr lang="en-US" sz="2400" dirty="0" smtClean="0">
                <a:hlinkClick r:id="rId8"/>
              </a:rPr>
              <a:t>en.wikipedia.org/wiki/History_of_the_Bahamas</a:t>
            </a:r>
            <a:endParaRPr lang="en-US" sz="2400" dirty="0" smtClean="0"/>
          </a:p>
          <a:p>
            <a:r>
              <a:rPr lang="en-US" sz="2400" dirty="0" smtClean="0">
                <a:hlinkClick r:id="rId9"/>
              </a:rPr>
              <a:t>http://</a:t>
            </a:r>
            <a:r>
              <a:rPr lang="en-US" sz="2400" dirty="0" smtClean="0">
                <a:hlinkClick r:id="rId9"/>
              </a:rPr>
              <a:t>geography.about.com/library/cia/blcbahamas.htm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Animals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Raccoon- hands are so nimble they can unlace a shoe unlatch a cage and deftly retrieve coins as thin as dimes from your shirt pocket.</a:t>
            </a:r>
          </a:p>
          <a:p>
            <a:r>
              <a:rPr lang="en-US" dirty="0" smtClean="0">
                <a:latin typeface="Kristen ITC" pitchFamily="66" charset="0"/>
              </a:rPr>
              <a:t>Hutia</a:t>
            </a:r>
            <a:r>
              <a:rPr lang="en-US" dirty="0" smtClean="0">
                <a:latin typeface="Kristen ITC" pitchFamily="66" charset="0"/>
              </a:rPr>
              <a:t>- are nocturnal and are the only land mammal native to the Bahamas.</a:t>
            </a:r>
          </a:p>
          <a:p>
            <a:r>
              <a:rPr lang="en-US" dirty="0" smtClean="0">
                <a:latin typeface="Kristen ITC" pitchFamily="66" charset="0"/>
              </a:rPr>
              <a:t>Wild boar- naturally timid and, run away at the sight of people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1030" name="Picture 6" descr="Map of the Baham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1"/>
            <a:ext cx="1828800" cy="1762844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ANd9GcSEK3C79DeI9A8pzvYZhiMGuwQakCRlvsMRj2VzoLOh0cjH7GaJjPUdH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81400"/>
            <a:ext cx="1465383" cy="1219200"/>
          </a:xfrm>
          <a:prstGeom prst="rect">
            <a:avLst/>
          </a:prstGeom>
          <a:noFill/>
        </p:spPr>
      </p:pic>
      <p:pic>
        <p:nvPicPr>
          <p:cNvPr id="1034" name="Picture 10" descr="http://t0.gstatic.com/images?q=tbn:ANd9GcQwQ_ER8xftU3T2y-temy6fj-Bx_48xeZDdfZdvStppH3jZjTS_Rrx4Y-k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5029200"/>
            <a:ext cx="1944582" cy="1143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286000" y="1905000"/>
            <a:ext cx="670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people travel to the Bahamas.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Some things that people do are swimming with the dolphins.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Bahamas have many beaches for people to enjoy.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A</a:t>
            </a:r>
            <a:r>
              <a:rPr lang="en-US" dirty="0" smtClean="0">
                <a:latin typeface="Kristen ITC" pitchFamily="66" charset="0"/>
              </a:rPr>
              <a:t>uthors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John Thompson- a book called Islands of the Sun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Dennis </a:t>
            </a:r>
            <a:r>
              <a:rPr lang="en-US" dirty="0" smtClean="0">
                <a:latin typeface="Kristen ITC" pitchFamily="66" charset="0"/>
              </a:rPr>
              <a:t>Dames- a poem he wrote was Perseverance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Arthia </a:t>
            </a:r>
            <a:r>
              <a:rPr lang="en-US" dirty="0" smtClean="0">
                <a:latin typeface="Kristen ITC" pitchFamily="66" charset="0"/>
              </a:rPr>
              <a:t>A. Nixon- a book called the Beauty within</a:t>
            </a:r>
          </a:p>
          <a:p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Government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Parliament </a:t>
            </a:r>
            <a:r>
              <a:rPr lang="en-US" dirty="0" smtClean="0">
                <a:latin typeface="Kristen ITC" pitchFamily="66" charset="0"/>
              </a:rPr>
              <a:t>Democracy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They </a:t>
            </a:r>
            <a:r>
              <a:rPr lang="en-US" dirty="0" smtClean="0">
                <a:latin typeface="Kristen ITC" pitchFamily="66" charset="0"/>
              </a:rPr>
              <a:t>have a prime minister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And </a:t>
            </a:r>
            <a:r>
              <a:rPr lang="en-US" dirty="0" smtClean="0">
                <a:latin typeface="Kristen ITC" pitchFamily="66" charset="0"/>
              </a:rPr>
              <a:t>2 other political parties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Large </a:t>
            </a:r>
            <a:r>
              <a:rPr lang="en-US" dirty="0" smtClean="0">
                <a:latin typeface="Kristen ITC" pitchFamily="66" charset="0"/>
              </a:rPr>
              <a:t>Cities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Nassua</a:t>
            </a:r>
            <a:endParaRPr lang="en-US" dirty="0" smtClean="0">
              <a:latin typeface="Kristen ITC" pitchFamily="66" charset="0"/>
            </a:endParaRP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Lucaya</a:t>
            </a:r>
            <a:endParaRPr lang="en-US" dirty="0" smtClean="0">
              <a:latin typeface="Kristen ITC" pitchFamily="66" charset="0"/>
            </a:endParaRP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Freeport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Culture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Black people make up four fifths of the population.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Many were slaves.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Kids from ages five to 14 have to go to school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Tourist Attractions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 </a:t>
            </a:r>
            <a:r>
              <a:rPr lang="en-US" dirty="0" smtClean="0">
                <a:latin typeface="Kristen ITC" pitchFamily="66" charset="0"/>
              </a:rPr>
              <a:t>  </a:t>
            </a:r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Jeep Safaris</a:t>
            </a:r>
            <a:endParaRPr lang="en-US" dirty="0" smtClean="0">
              <a:latin typeface="Kristen ITC" pitchFamily="66" charset="0"/>
            </a:endParaRP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Segway</a:t>
            </a:r>
            <a:r>
              <a:rPr lang="en-US" dirty="0" smtClean="0">
                <a:latin typeface="Kristen ITC" pitchFamily="66" charset="0"/>
              </a:rPr>
              <a:t> Tours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Snorkeling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 Stingray Encounters </a:t>
            </a:r>
            <a:r>
              <a:rPr lang="en-US" dirty="0" smtClean="0">
                <a:latin typeface="Kristen ITC" pitchFamily="66" charset="0"/>
              </a:rPr>
              <a:t> 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History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Kristen ITC" pitchFamily="66" charset="0"/>
              </a:rPr>
              <a:t>The earliest permanent European settlement occurred in 1647 on the island of independence from the United Kingdom.</a:t>
            </a:r>
          </a:p>
          <a:p>
            <a:r>
              <a:rPr lang="en-US" dirty="0" smtClean="0">
                <a:latin typeface="Kristen ITC" pitchFamily="66" charset="0"/>
              </a:rPr>
              <a:t>In 1492 Christopher Columbus sailed from Spain with three ships, seeking Asia.</a:t>
            </a:r>
          </a:p>
          <a:p>
            <a:r>
              <a:rPr lang="en-US" dirty="0" smtClean="0">
                <a:latin typeface="Kristen ITC" pitchFamily="66" charset="0"/>
              </a:rPr>
              <a:t>1666 about five hundred people lived on the Bahamas.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289</Words>
  <Application>Microsoft Office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Bahamas</vt:lpstr>
      <vt:lpstr>Animals</vt:lpstr>
      <vt:lpstr>Pictures</vt:lpstr>
      <vt:lpstr>Authors</vt:lpstr>
      <vt:lpstr>Government</vt:lpstr>
      <vt:lpstr>Large Cities</vt:lpstr>
      <vt:lpstr>Culture</vt:lpstr>
      <vt:lpstr>Tourist Attractions</vt:lpstr>
      <vt:lpstr>History</vt:lpstr>
      <vt:lpstr>Geography</vt:lpstr>
      <vt:lpstr>Fun Facts</vt:lpstr>
      <vt:lpstr>Bibliography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Bahamas</dc:title>
  <dc:creator>953410</dc:creator>
  <cp:lastModifiedBy>953410</cp:lastModifiedBy>
  <cp:revision>14</cp:revision>
  <dcterms:created xsi:type="dcterms:W3CDTF">2011-02-01T19:39:03Z</dcterms:created>
  <dcterms:modified xsi:type="dcterms:W3CDTF">2011-02-02T20:42:01Z</dcterms:modified>
</cp:coreProperties>
</file>