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2FC4A-4B6A-47BA-9D1F-D3A7F28CD443}" type="datetimeFigureOut">
              <a:rPr lang="en-US" smtClean="0"/>
              <a:pPr/>
              <a:t>2/8/2011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897B-7FF4-4F3E-A397-6B8772D81E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2FC4A-4B6A-47BA-9D1F-D3A7F28CD443}" type="datetimeFigureOut">
              <a:rPr lang="en-US" smtClean="0"/>
              <a:pPr/>
              <a:t>2/8/2011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897B-7FF4-4F3E-A397-6B8772D81E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2FC4A-4B6A-47BA-9D1F-D3A7F28CD443}" type="datetimeFigureOut">
              <a:rPr lang="en-US" smtClean="0"/>
              <a:pPr/>
              <a:t>2/8/2011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897B-7FF4-4F3E-A397-6B8772D81E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2FC4A-4B6A-47BA-9D1F-D3A7F28CD443}" type="datetimeFigureOut">
              <a:rPr lang="en-US" smtClean="0"/>
              <a:pPr/>
              <a:t>2/8/2011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897B-7FF4-4F3E-A397-6B8772D81E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2FC4A-4B6A-47BA-9D1F-D3A7F28CD443}" type="datetimeFigureOut">
              <a:rPr lang="en-US" smtClean="0"/>
              <a:pPr/>
              <a:t>2/8/2011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897B-7FF4-4F3E-A397-6B8772D81E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2FC4A-4B6A-47BA-9D1F-D3A7F28CD443}" type="datetimeFigureOut">
              <a:rPr lang="en-US" smtClean="0"/>
              <a:pPr/>
              <a:t>2/8/2011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897B-7FF4-4F3E-A397-6B8772D81E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2FC4A-4B6A-47BA-9D1F-D3A7F28CD443}" type="datetimeFigureOut">
              <a:rPr lang="en-US" smtClean="0"/>
              <a:pPr/>
              <a:t>2/8/2011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897B-7FF4-4F3E-A397-6B8772D81E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2FC4A-4B6A-47BA-9D1F-D3A7F28CD443}" type="datetimeFigureOut">
              <a:rPr lang="en-US" smtClean="0"/>
              <a:pPr/>
              <a:t>2/8/2011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897B-7FF4-4F3E-A397-6B8772D81E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2FC4A-4B6A-47BA-9D1F-D3A7F28CD443}" type="datetimeFigureOut">
              <a:rPr lang="en-US" smtClean="0"/>
              <a:pPr/>
              <a:t>2/8/2011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897B-7FF4-4F3E-A397-6B8772D81E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2FC4A-4B6A-47BA-9D1F-D3A7F28CD443}" type="datetimeFigureOut">
              <a:rPr lang="en-US" smtClean="0"/>
              <a:pPr/>
              <a:t>2/8/2011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897B-7FF4-4F3E-A397-6B8772D81E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2FC4A-4B6A-47BA-9D1F-D3A7F28CD443}" type="datetimeFigureOut">
              <a:rPr lang="en-US" smtClean="0"/>
              <a:pPr/>
              <a:t>2/8/2011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525897B-7FF4-4F3E-A397-6B8772D81E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F02FC4A-4B6A-47BA-9D1F-D3A7F28CD443}" type="datetimeFigureOut">
              <a:rPr lang="en-US" smtClean="0"/>
              <a:pPr/>
              <a:t>2/8/2011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525897B-7FF4-4F3E-A397-6B8772D81ECC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rbados.org/history1.htm" TargetMode="External"/><Relationship Id="rId7" Type="http://schemas.openxmlformats.org/officeDocument/2006/relationships/hyperlink" Target="http://www.geonames.org/BB/highest-mountain-in-barbados.html" TargetMode="External"/><Relationship Id="rId2" Type="http://schemas.openxmlformats.org/officeDocument/2006/relationships/hyperlink" Target="http://www.wikipedia.com/wiki/barbado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arbados.org/govt.htm" TargetMode="External"/><Relationship Id="rId5" Type="http://schemas.openxmlformats.org/officeDocument/2006/relationships/hyperlink" Target="http://renamz2.blogspot.com/2011/01" TargetMode="External"/><Relationship Id="rId4" Type="http://schemas.openxmlformats.org/officeDocument/2006/relationships/hyperlink" Target="http://www.kirjasto.sci.fi/lamming.ht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Barbados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Remi Deyak </a:t>
            </a:r>
          </a:p>
          <a:p>
            <a:r>
              <a:rPr lang="en-US" dirty="0" smtClean="0"/>
              <a:t>And Greta Benson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Bibliography: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www.wikipedia.com/wiki/barbados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www.barbados.org/history1.htm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www.kirjasto.sci.fi/lamming.htm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http://renamz2.blogspot.com/2011/01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www.barbados.org/govt.htm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www.geonames.org/BB/highest-mountain-in-barbados.html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Animals: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Green Monkey: Green Monkeys are originally from West Africa.  They came to Barbados 350 years ago.</a:t>
            </a:r>
          </a:p>
          <a:p>
            <a:endParaRPr lang="en-US" dirty="0" smtClean="0"/>
          </a:p>
          <a:p>
            <a:r>
              <a:rPr lang="en-US" dirty="0" smtClean="0"/>
              <a:t>Mongoose: There are more than 30 types of Mongoose. They can range 		from 1-4 feet long.</a:t>
            </a:r>
          </a:p>
          <a:p>
            <a:endParaRPr lang="en-US" dirty="0" smtClean="0"/>
          </a:p>
          <a:p>
            <a:r>
              <a:rPr lang="en-US" dirty="0" smtClean="0"/>
              <a:t>Red-Footed Tortoise: The Tortoise has red, </a:t>
            </a:r>
          </a:p>
          <a:p>
            <a:pPr>
              <a:buNone/>
            </a:pPr>
            <a:r>
              <a:rPr lang="en-US" dirty="0" smtClean="0"/>
              <a:t>Yellow, and orange markings on its face. It is </a:t>
            </a:r>
          </a:p>
          <a:p>
            <a:pPr>
              <a:buNone/>
            </a:pPr>
            <a:r>
              <a:rPr lang="en-US" dirty="0" smtClean="0"/>
              <a:t>called the Red Footed Tortoise because of the </a:t>
            </a:r>
          </a:p>
          <a:p>
            <a:pPr>
              <a:buNone/>
            </a:pPr>
            <a:r>
              <a:rPr lang="en-US" dirty="0" smtClean="0"/>
              <a:t>red </a:t>
            </a:r>
            <a:r>
              <a:rPr lang="en-US" dirty="0" err="1" smtClean="0"/>
              <a:t>tinton</a:t>
            </a:r>
            <a:r>
              <a:rPr lang="en-US" dirty="0" smtClean="0"/>
              <a:t> its limbs. The Tortoise can live 40-50 years.</a:t>
            </a:r>
            <a:endParaRPr lang="en-US" dirty="0"/>
          </a:p>
        </p:txBody>
      </p:sp>
      <p:pic>
        <p:nvPicPr>
          <p:cNvPr id="1026" name="Picture 2" descr="http://turtlecareguide.net/wp-content/uploads/2009/01/red-footed-tortoi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3886200"/>
            <a:ext cx="1905000" cy="1733766"/>
          </a:xfrm>
          <a:prstGeom prst="rect">
            <a:avLst/>
          </a:prstGeom>
          <a:noFill/>
        </p:spPr>
      </p:pic>
      <p:pic>
        <p:nvPicPr>
          <p:cNvPr id="1028" name="Picture 4" descr="http://danielsanimals.files.wordpress.com/2010/02/dwarf_mongoos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3505200"/>
            <a:ext cx="952500" cy="952500"/>
          </a:xfrm>
          <a:prstGeom prst="rect">
            <a:avLst/>
          </a:prstGeom>
          <a:noFill/>
        </p:spPr>
      </p:pic>
      <p:pic>
        <p:nvPicPr>
          <p:cNvPr id="1030" name="Picture 6" descr="BARBADOS GREEN MONKEY IN TRE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00" y="1219200"/>
            <a:ext cx="990600" cy="1790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Landforms: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Miami Beach</a:t>
            </a:r>
            <a:r>
              <a:rPr lang="en-US" dirty="0" smtClean="0"/>
              <a:t>:  It is ranked 1</a:t>
            </a:r>
            <a:r>
              <a:rPr lang="en-US" baseline="30000" dirty="0" smtClean="0"/>
              <a:t>st</a:t>
            </a:r>
            <a:r>
              <a:rPr lang="en-US" dirty="0" smtClean="0"/>
              <a:t> out of all of the beaches in Barbados.</a:t>
            </a:r>
          </a:p>
          <a:p>
            <a:endParaRPr lang="en-US" b="1" u="sng" dirty="0" smtClean="0"/>
          </a:p>
          <a:p>
            <a:endParaRPr lang="en-US" b="1" u="sng" dirty="0" smtClean="0"/>
          </a:p>
          <a:p>
            <a:r>
              <a:rPr lang="en-US" b="1" u="sng" dirty="0" smtClean="0"/>
              <a:t>Mount Hillaby</a:t>
            </a:r>
            <a:r>
              <a:rPr lang="en-US" dirty="0" smtClean="0"/>
              <a:t>:  It is the tallest mountain in Barbados at 340 miles high.</a:t>
            </a:r>
          </a:p>
          <a:p>
            <a:endParaRPr lang="en-US" b="1" u="sng" dirty="0" smtClean="0"/>
          </a:p>
          <a:p>
            <a:r>
              <a:rPr lang="en-US" b="1" u="sng" dirty="0" smtClean="0"/>
              <a:t>Mount Dover Beach</a:t>
            </a:r>
            <a:r>
              <a:rPr lang="en-US" dirty="0" smtClean="0"/>
              <a:t>:  At miles high, it is the 2</a:t>
            </a:r>
            <a:r>
              <a:rPr lang="en-US" baseline="30000" dirty="0" smtClean="0"/>
              <a:t>nd</a:t>
            </a:r>
            <a:r>
              <a:rPr lang="en-US" dirty="0" smtClean="0"/>
              <a:t> highest mountain in Barbados.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482" name="Picture 2" descr="http://www.worldsbestbeachtowns.com/beachtown-images/Miami_Beach_Barbad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362200"/>
            <a:ext cx="1752600" cy="15472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Culture: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influence of the English on Barbados is a lot more noticeable on this island than other islands in the west indies.</a:t>
            </a:r>
          </a:p>
          <a:p>
            <a:endParaRPr lang="en-US" dirty="0" smtClean="0"/>
          </a:p>
          <a:p>
            <a:r>
              <a:rPr lang="en-US" dirty="0" smtClean="0"/>
              <a:t>Citizens there are officially called Barbadians.</a:t>
            </a:r>
          </a:p>
          <a:p>
            <a:endParaRPr lang="en-US" dirty="0" smtClean="0"/>
          </a:p>
          <a:p>
            <a:r>
              <a:rPr lang="en-US" dirty="0" smtClean="0"/>
              <a:t>An important event there is the Crop over.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Cities: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of the Cities here are…</a:t>
            </a:r>
          </a:p>
          <a:p>
            <a:r>
              <a:rPr lang="en-US" dirty="0" smtClean="0"/>
              <a:t>Bridgetown</a:t>
            </a:r>
          </a:p>
          <a:p>
            <a:r>
              <a:rPr lang="en-US" dirty="0" err="1" smtClean="0"/>
              <a:t>Speighstown</a:t>
            </a:r>
            <a:endParaRPr lang="en-US" dirty="0" smtClean="0"/>
          </a:p>
          <a:p>
            <a:r>
              <a:rPr lang="en-US" dirty="0" err="1" smtClean="0"/>
              <a:t>Oistins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6386" name="Picture 2" descr="http://www.reliefweb.int/rw/fullMaps_Am.nsf/0/8C7C335422EB624385256EF30075EC80/$File/cia_barbados.gif?OpenEle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438400"/>
            <a:ext cx="4648201" cy="37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History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believe that the Amerindians settled here from Venezuela around 1623 B.C.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Arakaks</a:t>
            </a:r>
            <a:r>
              <a:rPr lang="en-US" dirty="0" smtClean="0"/>
              <a:t> were the people after the </a:t>
            </a:r>
            <a:r>
              <a:rPr lang="en-US" dirty="0" err="1" smtClean="0"/>
              <a:t>Ameridians</a:t>
            </a:r>
            <a:r>
              <a:rPr lang="en-US" dirty="0" smtClean="0"/>
              <a:t>. The </a:t>
            </a:r>
            <a:r>
              <a:rPr lang="en-US" dirty="0" err="1" smtClean="0"/>
              <a:t>Arakak</a:t>
            </a:r>
            <a:r>
              <a:rPr lang="en-US" dirty="0" smtClean="0"/>
              <a:t> people were conquered by the </a:t>
            </a:r>
            <a:r>
              <a:rPr lang="en-US" dirty="0" err="1" smtClean="0"/>
              <a:t>Caribs</a:t>
            </a:r>
            <a:r>
              <a:rPr lang="en-US" dirty="0" smtClean="0"/>
              <a:t> in 1200.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Carib</a:t>
            </a:r>
            <a:r>
              <a:rPr lang="en-US" dirty="0" smtClean="0"/>
              <a:t> people were Cannibals.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Popular Authors: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George Lamming wrote the novel </a:t>
            </a:r>
            <a:r>
              <a:rPr lang="en-US" i="1" dirty="0" smtClean="0"/>
              <a:t>In the Castle of My Skin. </a:t>
            </a:r>
            <a:r>
              <a:rPr lang="en-US" dirty="0" smtClean="0"/>
              <a:t>It is a novel of West Indians literature.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Karen Lord wrote the Novel </a:t>
            </a:r>
            <a:r>
              <a:rPr lang="en-US" i="1" dirty="0" smtClean="0"/>
              <a:t>Redemption In Indigo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028" name="Picture 4" descr="http://www.postcolonialweb.org/caribbean/images/lamm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2819400"/>
            <a:ext cx="1981200" cy="1485900"/>
          </a:xfrm>
          <a:prstGeom prst="rect">
            <a:avLst/>
          </a:prstGeom>
          <a:noFill/>
        </p:spPr>
      </p:pic>
      <p:pic>
        <p:nvPicPr>
          <p:cNvPr id="1030" name="Picture 6" descr="http://www.nationnews.com/images/cached/inc/uploads/articles/Karen_Lord-450x3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4876800"/>
            <a:ext cx="1847850" cy="14372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Government: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of government: Democratic</a:t>
            </a:r>
          </a:p>
          <a:p>
            <a:endParaRPr lang="en-US" dirty="0" smtClean="0"/>
          </a:p>
          <a:p>
            <a:r>
              <a:rPr lang="en-US" dirty="0" smtClean="0"/>
              <a:t>A political form of government in which governing power is derived from the people.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Facts: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Capital of Barbados is Bridgetown.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Their official language is English.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Rihanna is from Barbados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21506" name="Picture 2" descr="http://www.allgoodseats.com/images/rihanna-brick-w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5029200"/>
            <a:ext cx="2133600" cy="1600200"/>
          </a:xfrm>
          <a:prstGeom prst="rect">
            <a:avLst/>
          </a:prstGeom>
          <a:noFill/>
        </p:spPr>
      </p:pic>
      <p:pic>
        <p:nvPicPr>
          <p:cNvPr id="21508" name="Picture 4" descr="http://www.destination360.com/caribbean/barbados/images/s/bridgetow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1143000"/>
            <a:ext cx="1971675" cy="15773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65</TotalTime>
  <Words>271</Words>
  <Application>Microsoft Office PowerPoint</Application>
  <PresentationFormat>On-screen Show (4:3)</PresentationFormat>
  <Paragraphs>65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Barbados</vt:lpstr>
      <vt:lpstr>Animals:</vt:lpstr>
      <vt:lpstr>Landforms:</vt:lpstr>
      <vt:lpstr>Culture:</vt:lpstr>
      <vt:lpstr>Cities:</vt:lpstr>
      <vt:lpstr>History</vt:lpstr>
      <vt:lpstr>Popular Authors:</vt:lpstr>
      <vt:lpstr>Government:</vt:lpstr>
      <vt:lpstr>Facts:</vt:lpstr>
      <vt:lpstr>Bibliography: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Barbados</dc:title>
  <dc:creator>958092</dc:creator>
  <cp:lastModifiedBy>JSEAQUIS</cp:lastModifiedBy>
  <cp:revision>9</cp:revision>
  <dcterms:created xsi:type="dcterms:W3CDTF">2011-02-01T19:36:24Z</dcterms:created>
  <dcterms:modified xsi:type="dcterms:W3CDTF">2011-02-08T17:15:52Z</dcterms:modified>
</cp:coreProperties>
</file>