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60" r:id="rId4"/>
    <p:sldId id="258" r:id="rId5"/>
    <p:sldId id="259" r:id="rId6"/>
    <p:sldId id="261" r:id="rId7"/>
    <p:sldId id="262" r:id="rId8"/>
    <p:sldId id="263" r:id="rId9"/>
    <p:sldId id="264"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3" d="100"/>
          <a:sy n="63" d="100"/>
        </p:scale>
        <p:origin x="-1380"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8" name="Freeform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51911794-778E-4FB0-85EF-E8A283123C53}"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911794-778E-4FB0-85EF-E8A283123C5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911794-778E-4FB0-85EF-E8A283123C5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911794-778E-4FB0-85EF-E8A283123C5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9" name="Freeform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2" name="Title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1911794-778E-4FB0-85EF-E8A283123C53}"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911794-778E-4FB0-85EF-E8A283123C5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1911794-778E-4FB0-85EF-E8A283123C53}"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320"/>
            <a:ext cx="7470648" cy="1143000"/>
          </a:xfrm>
        </p:spPr>
        <p:txBody>
          <a:bodyPr anchor="ctr"/>
          <a:lstStyle>
            <a:lvl1pPr algn="l">
              <a:defRPr sz="4600"/>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8" name="Slide Number Placeholder 7"/>
          <p:cNvSpPr>
            <a:spLocks noGrp="1"/>
          </p:cNvSpPr>
          <p:nvPr>
            <p:ph type="sldNum" sz="quarter" idx="11"/>
          </p:nvPr>
        </p:nvSpPr>
        <p:spPr/>
        <p:txBody>
          <a:bodyPr/>
          <a:lstStyle/>
          <a:p>
            <a:fld id="{51911794-778E-4FB0-85EF-E8A283123C53}" type="slidenum">
              <a:rPr lang="en-US" smtClean="0"/>
              <a:pPr/>
              <a:t>‹#›</a:t>
            </a:fld>
            <a:endParaRPr lang="en-US"/>
          </a:p>
        </p:txBody>
      </p:sp>
      <p:sp>
        <p:nvSpPr>
          <p:cNvPr id="9" name="Footer Placeholder 8"/>
          <p:cNvSpPr>
            <a:spLocks noGrp="1"/>
          </p:cNvSpPr>
          <p:nvPr>
            <p:ph type="ftr" sz="quarter" idx="12"/>
          </p:nvPr>
        </p:nvSpPr>
        <p:spPr/>
        <p:txBody>
          <a:bodyPr/>
          <a:lstStyle/>
          <a:p>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1911794-778E-4FB0-85EF-E8A283123C5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EF03C35F-AF0D-4821-9396-B6055D209DB6}" type="datetimeFigureOut">
              <a:rPr lang="en-US" smtClean="0"/>
              <a:pPr/>
              <a:t>11/16/2010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156448" y="6422064"/>
            <a:ext cx="762000" cy="365125"/>
          </a:xfrm>
        </p:spPr>
        <p:txBody>
          <a:bodyPr/>
          <a:lstStyle/>
          <a:p>
            <a:fld id="{51911794-778E-4FB0-85EF-E8A283123C5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457200" y="6422064"/>
            <a:ext cx="2133600" cy="365125"/>
          </a:xfrm>
        </p:spPr>
        <p:txBody>
          <a:bodyPr/>
          <a:lstStyle/>
          <a:p>
            <a:fld id="{EF03C35F-AF0D-4821-9396-B6055D209DB6}" type="datetimeFigureOut">
              <a:rPr lang="en-US" smtClean="0"/>
              <a:pPr/>
              <a:t>11/16/2010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1911794-778E-4FB0-85EF-E8A283123C5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Freeform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16" name="Freeform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Placeholder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EF03C35F-AF0D-4821-9396-B6055D209DB6}" type="datetimeFigureOut">
              <a:rPr lang="en-US" smtClean="0"/>
              <a:pPr/>
              <a:t>11/16/2010</a:t>
            </a:fld>
            <a:endParaRPr lang="en-US"/>
          </a:p>
        </p:txBody>
      </p:sp>
      <p:sp>
        <p:nvSpPr>
          <p:cNvPr id="22" name="Footer Placeholder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n-US"/>
          </a:p>
        </p:txBody>
      </p:sp>
      <p:sp>
        <p:nvSpPr>
          <p:cNvPr id="18" name="Slide Number Placeholder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51911794-778E-4FB0-85EF-E8A283123C53}"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04800" y="3352800"/>
            <a:ext cx="7543800" cy="2301240"/>
          </a:xfrm>
        </p:spPr>
        <p:txBody>
          <a:bodyPr/>
          <a:lstStyle/>
          <a:p>
            <a:r>
              <a:rPr lang="en-US" dirty="0" smtClean="0">
                <a:latin typeface="Bradley Hand ITC" pitchFamily="66" charset="0"/>
              </a:rPr>
              <a:t>Bearing the Stigmata</a:t>
            </a:r>
            <a:endParaRPr lang="en-US" dirty="0">
              <a:latin typeface="Bradley Hand ITC" pitchFamily="66" charset="0"/>
            </a:endParaRPr>
          </a:p>
        </p:txBody>
      </p:sp>
      <p:sp>
        <p:nvSpPr>
          <p:cNvPr id="3" name="Subtitle 2"/>
          <p:cNvSpPr>
            <a:spLocks noGrp="1"/>
          </p:cNvSpPr>
          <p:nvPr>
            <p:ph type="subTitle" idx="1"/>
          </p:nvPr>
        </p:nvSpPr>
        <p:spPr/>
        <p:txBody>
          <a:bodyPr/>
          <a:lstStyle/>
          <a:p>
            <a:r>
              <a:rPr lang="en-US" dirty="0" err="1" smtClean="0">
                <a:latin typeface="Bradley Hand ITC" pitchFamily="66" charset="0"/>
              </a:rPr>
              <a:t>Devarakshanam</a:t>
            </a:r>
            <a:r>
              <a:rPr lang="en-US" dirty="0" smtClean="0">
                <a:latin typeface="Bradley Hand ITC" pitchFamily="66" charset="0"/>
              </a:rPr>
              <a:t> Betty </a:t>
            </a:r>
            <a:r>
              <a:rPr lang="en-US" dirty="0" err="1" smtClean="0">
                <a:latin typeface="Bradley Hand ITC" pitchFamily="66" charset="0"/>
              </a:rPr>
              <a:t>Govinden</a:t>
            </a:r>
            <a:endParaRPr lang="en-US" dirty="0">
              <a:latin typeface="Bradley Hand ITC" pitchFamily="66" charset="0"/>
            </a:endParaRPr>
          </a:p>
        </p:txBody>
      </p:sp>
    </p:spTree>
  </p:cSld>
  <p:clrMapOvr>
    <a:masterClrMapping/>
  </p:clrMapOvr>
  <p:transition>
    <p:newsflash/>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Bradley Hand ITC" pitchFamily="66" charset="0"/>
              </a:rPr>
              <a:t>Title</a:t>
            </a:r>
            <a:endParaRPr lang="en-US" dirty="0">
              <a:latin typeface="Bradley Hand ITC" pitchFamily="66" charset="0"/>
            </a:endParaRPr>
          </a:p>
        </p:txBody>
      </p:sp>
      <p:sp>
        <p:nvSpPr>
          <p:cNvPr id="3" name="Content Placeholder 2"/>
          <p:cNvSpPr>
            <a:spLocks noGrp="1"/>
          </p:cNvSpPr>
          <p:nvPr>
            <p:ph idx="1"/>
          </p:nvPr>
        </p:nvSpPr>
        <p:spPr/>
        <p:txBody>
          <a:bodyPr/>
          <a:lstStyle/>
          <a:p>
            <a:pPr>
              <a:buNone/>
            </a:pPr>
            <a:r>
              <a:rPr lang="en-US" dirty="0" smtClean="0">
                <a:latin typeface="Bradley Hand ITC" pitchFamily="66" charset="0"/>
              </a:rPr>
              <a:t>I think that the poem </a:t>
            </a:r>
            <a:r>
              <a:rPr lang="en-US" i="1" dirty="0" smtClean="0">
                <a:latin typeface="Bradley Hand ITC" pitchFamily="66" charset="0"/>
              </a:rPr>
              <a:t>Bearing the Stigmata </a:t>
            </a:r>
            <a:r>
              <a:rPr lang="en-US" dirty="0" smtClean="0">
                <a:latin typeface="Bradley Hand ITC" pitchFamily="66" charset="0"/>
              </a:rPr>
              <a:t>will be about a man who has done something wrong in his past and he wants to make everything better again.</a:t>
            </a:r>
            <a:endParaRPr lang="en-US" dirty="0">
              <a:latin typeface="Bradley Hand ITC" pitchFamily="66" charset="0"/>
            </a:endParaRPr>
          </a:p>
        </p:txBody>
      </p:sp>
    </p:spTree>
  </p:cSld>
  <p:clrMapOvr>
    <a:masterClrMapping/>
  </p:clrMapOvr>
  <p:transition>
    <p:dissolve/>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Bradley Hand ITC" pitchFamily="66" charset="0"/>
              </a:rPr>
              <a:t>Paraphrase</a:t>
            </a:r>
            <a:endParaRPr lang="en-US" dirty="0">
              <a:latin typeface="Bradley Hand ITC" pitchFamily="66" charset="0"/>
            </a:endParaRPr>
          </a:p>
        </p:txBody>
      </p:sp>
      <p:sp>
        <p:nvSpPr>
          <p:cNvPr id="3" name="Content Placeholder 2"/>
          <p:cNvSpPr>
            <a:spLocks noGrp="1"/>
          </p:cNvSpPr>
          <p:nvPr>
            <p:ph idx="1"/>
          </p:nvPr>
        </p:nvSpPr>
        <p:spPr/>
        <p:txBody>
          <a:bodyPr>
            <a:normAutofit/>
          </a:bodyPr>
          <a:lstStyle/>
          <a:p>
            <a:pPr>
              <a:buNone/>
            </a:pPr>
            <a:r>
              <a:rPr lang="en-US" dirty="0" smtClean="0">
                <a:latin typeface="Bradley Hand ITC" pitchFamily="66" charset="0"/>
              </a:rPr>
              <a:t>The poem </a:t>
            </a:r>
            <a:r>
              <a:rPr lang="en-US" i="1" dirty="0" smtClean="0">
                <a:latin typeface="Bradley Hand ITC" pitchFamily="66" charset="0"/>
              </a:rPr>
              <a:t>Bearing the Stigmata </a:t>
            </a:r>
            <a:r>
              <a:rPr lang="en-US" dirty="0" smtClean="0">
                <a:latin typeface="Bradley Hand ITC" pitchFamily="66" charset="0"/>
              </a:rPr>
              <a:t>is about a black man who has aids and has committed the crime of adultery. He goes to church so he can be forgiven for what he has done. He goes up to communion, feeling humiliated, and every one stares at him because they know what he has done. Once he goes back to him pew Jesus comes off the cross and walks towards him. </a:t>
            </a:r>
            <a:endParaRPr lang="en-US" dirty="0">
              <a:latin typeface="Bradley Hand ITC" pitchFamily="66" charset="0"/>
            </a:endParaRPr>
          </a:p>
        </p:txBody>
      </p:sp>
    </p:spTree>
  </p:cSld>
  <p:clrMapOvr>
    <a:masterClrMapping/>
  </p:clrMapOvr>
  <p:transition>
    <p:wedge/>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5400" dirty="0" smtClean="0">
                <a:latin typeface="Bradley Hand ITC" pitchFamily="66" charset="0"/>
              </a:rPr>
              <a:t>Connotation</a:t>
            </a:r>
            <a:endParaRPr lang="en-US" sz="5400" dirty="0">
              <a:latin typeface="Bradley Hand ITC" pitchFamily="66" charset="0"/>
            </a:endParaRPr>
          </a:p>
        </p:txBody>
      </p:sp>
      <p:sp>
        <p:nvSpPr>
          <p:cNvPr id="3" name="Content Placeholder 2"/>
          <p:cNvSpPr>
            <a:spLocks noGrp="1"/>
          </p:cNvSpPr>
          <p:nvPr>
            <p:ph idx="1"/>
          </p:nvPr>
        </p:nvSpPr>
        <p:spPr>
          <a:xfrm>
            <a:off x="228600" y="1143000"/>
            <a:ext cx="7620000" cy="5257800"/>
          </a:xfrm>
        </p:spPr>
        <p:txBody>
          <a:bodyPr>
            <a:normAutofit lnSpcReduction="10000"/>
          </a:bodyPr>
          <a:lstStyle/>
          <a:p>
            <a:pPr>
              <a:buNone/>
            </a:pPr>
            <a:r>
              <a:rPr lang="en-US" dirty="0" smtClean="0">
                <a:latin typeface="Bradley Hand ITC" pitchFamily="66" charset="0"/>
              </a:rPr>
              <a:t>Stigmata- A mark of disgrace or infamy.</a:t>
            </a:r>
          </a:p>
          <a:p>
            <a:pPr>
              <a:buNone/>
            </a:pPr>
            <a:r>
              <a:rPr lang="en-US" dirty="0" smtClean="0">
                <a:latin typeface="Bradley Hand ITC" pitchFamily="66" charset="0"/>
              </a:rPr>
              <a:t>Bearing- The manner in which one conducts or carries oneself.</a:t>
            </a:r>
          </a:p>
          <a:p>
            <a:pPr>
              <a:buNone/>
            </a:pPr>
            <a:r>
              <a:rPr lang="en-US" dirty="0" smtClean="0">
                <a:latin typeface="Bradley Hand ITC" pitchFamily="66" charset="0"/>
              </a:rPr>
              <a:t>Condemnation- The act of condemning.</a:t>
            </a:r>
          </a:p>
          <a:p>
            <a:pPr>
              <a:buNone/>
            </a:pPr>
            <a:r>
              <a:rPr lang="en-US" dirty="0" smtClean="0">
                <a:latin typeface="Bradley Hand ITC" pitchFamily="66" charset="0"/>
              </a:rPr>
              <a:t>Condemned- To express an unfavorable or adverse judgment on something.</a:t>
            </a:r>
          </a:p>
          <a:p>
            <a:pPr>
              <a:buNone/>
            </a:pPr>
            <a:r>
              <a:rPr lang="en-US" dirty="0" smtClean="0">
                <a:latin typeface="Bradley Hand ITC" pitchFamily="66" charset="0"/>
              </a:rPr>
              <a:t>Chancel- The space about the altar of a church.</a:t>
            </a:r>
          </a:p>
          <a:p>
            <a:pPr>
              <a:buNone/>
            </a:pPr>
            <a:r>
              <a:rPr lang="en-US" dirty="0" smtClean="0">
                <a:latin typeface="Bradley Hand ITC" pitchFamily="66" charset="0"/>
              </a:rPr>
              <a:t>Symbol. Blood=wine</a:t>
            </a:r>
          </a:p>
          <a:p>
            <a:pPr>
              <a:buNone/>
            </a:pPr>
            <a:r>
              <a:rPr lang="en-US" dirty="0" smtClean="0">
                <a:latin typeface="Bradley Hand ITC" pitchFamily="66" charset="0"/>
              </a:rPr>
              <a:t>Repetition- The word condemned came up a lot.</a:t>
            </a:r>
          </a:p>
          <a:p>
            <a:pPr>
              <a:buNone/>
            </a:pPr>
            <a:r>
              <a:rPr lang="en-US" dirty="0" smtClean="0">
                <a:latin typeface="Bradley Hand ITC" pitchFamily="66" charset="0"/>
              </a:rPr>
              <a:t>Tone- Sad and depressing.</a:t>
            </a:r>
          </a:p>
          <a:p>
            <a:pPr>
              <a:buNone/>
            </a:pPr>
            <a:endParaRPr lang="en-US" dirty="0" smtClean="0">
              <a:latin typeface="Bradley Hand ITC" pitchFamily="66" charset="0"/>
            </a:endParaRPr>
          </a:p>
          <a:p>
            <a:pPr>
              <a:buNone/>
            </a:pPr>
            <a:endParaRPr lang="en-US" dirty="0" smtClean="0">
              <a:latin typeface="Bradley Hand ITC" pitchFamily="66" charset="0"/>
            </a:endParaRPr>
          </a:p>
          <a:p>
            <a:pPr>
              <a:buNone/>
            </a:pPr>
            <a:endParaRPr lang="en-US" dirty="0"/>
          </a:p>
        </p:txBody>
      </p:sp>
    </p:spTree>
  </p:cSld>
  <p:clrMapOvr>
    <a:masterClrMapping/>
  </p:clrMapOvr>
  <p:transition>
    <p:wheel spokes="8"/>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5400" dirty="0" smtClean="0">
                <a:latin typeface="Bradley Hand ITC" pitchFamily="66" charset="0"/>
              </a:rPr>
              <a:t>Attitude</a:t>
            </a:r>
            <a:endParaRPr lang="en-US" sz="5400" dirty="0">
              <a:latin typeface="Bradley Hand ITC" pitchFamily="66" charset="0"/>
            </a:endParaRPr>
          </a:p>
        </p:txBody>
      </p:sp>
      <p:sp>
        <p:nvSpPr>
          <p:cNvPr id="3" name="Content Placeholder 2"/>
          <p:cNvSpPr>
            <a:spLocks noGrp="1"/>
          </p:cNvSpPr>
          <p:nvPr>
            <p:ph idx="1"/>
          </p:nvPr>
        </p:nvSpPr>
        <p:spPr/>
        <p:txBody>
          <a:bodyPr>
            <a:noAutofit/>
          </a:bodyPr>
          <a:lstStyle/>
          <a:p>
            <a:pPr>
              <a:buNone/>
            </a:pPr>
            <a:r>
              <a:rPr lang="en-US" sz="3200" dirty="0" smtClean="0">
                <a:latin typeface="Bradley Hand ITC" pitchFamily="66" charset="0"/>
              </a:rPr>
              <a:t>Speakers Attitude- We think that the speakers attitude is that he feels ashamed for what he has done in the past and he wants to make it all right. </a:t>
            </a:r>
          </a:p>
          <a:p>
            <a:pPr>
              <a:buNone/>
            </a:pPr>
            <a:r>
              <a:rPr lang="en-US" sz="3200" dirty="0" smtClean="0">
                <a:latin typeface="Bradley Hand ITC" pitchFamily="66" charset="0"/>
              </a:rPr>
              <a:t>Poets Attitude- We think that the poets attitude is that he thinks that if do something in the past that you won’t be accepted in some places and that you need to fix it. </a:t>
            </a:r>
            <a:endParaRPr lang="en-US" sz="3200" dirty="0">
              <a:latin typeface="Bradley Hand ITC" pitchFamily="66" charset="0"/>
            </a:endParaRPr>
          </a:p>
        </p:txBody>
      </p:sp>
    </p:spTree>
  </p:cSld>
  <p:clrMapOvr>
    <a:masterClrMapping/>
  </p:clrMapOvr>
  <p:transition>
    <p:strips dir="ru"/>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6000" dirty="0" smtClean="0">
                <a:latin typeface="Bradley Hand ITC" pitchFamily="66" charset="0"/>
              </a:rPr>
              <a:t>Shifts</a:t>
            </a:r>
            <a:endParaRPr lang="en-US" sz="6000" dirty="0">
              <a:latin typeface="Bradley Hand ITC" pitchFamily="66" charset="0"/>
            </a:endParaRPr>
          </a:p>
        </p:txBody>
      </p:sp>
      <p:sp>
        <p:nvSpPr>
          <p:cNvPr id="3" name="Content Placeholder 2"/>
          <p:cNvSpPr>
            <a:spLocks noGrp="1"/>
          </p:cNvSpPr>
          <p:nvPr>
            <p:ph idx="1"/>
          </p:nvPr>
        </p:nvSpPr>
        <p:spPr/>
        <p:txBody>
          <a:bodyPr/>
          <a:lstStyle/>
          <a:p>
            <a:pPr>
              <a:buNone/>
            </a:pPr>
            <a:endParaRPr lang="en-US" dirty="0" smtClean="0"/>
          </a:p>
          <a:p>
            <a:pPr>
              <a:buNone/>
            </a:pPr>
            <a:r>
              <a:rPr lang="en-US" sz="4000" dirty="0" smtClean="0">
                <a:latin typeface="Bradley Hand ITC" pitchFamily="66" charset="0"/>
              </a:rPr>
              <a:t>There </a:t>
            </a:r>
            <a:r>
              <a:rPr lang="en-US" sz="4000" dirty="0" smtClean="0">
                <a:latin typeface="Bradley Hand ITC" pitchFamily="66" charset="0"/>
              </a:rPr>
              <a:t>are</a:t>
            </a:r>
            <a:r>
              <a:rPr lang="en-US" sz="4000" dirty="0" smtClean="0">
                <a:latin typeface="Bradley Hand ITC" pitchFamily="66" charset="0"/>
              </a:rPr>
              <a:t> </a:t>
            </a:r>
            <a:r>
              <a:rPr lang="en-US" sz="4000" dirty="0" smtClean="0">
                <a:latin typeface="Bradley Hand ITC" pitchFamily="66" charset="0"/>
              </a:rPr>
              <a:t>no shifts. It starts depressing and him feeling ashamed and ends the same way.</a:t>
            </a:r>
            <a:endParaRPr lang="en-US" sz="4000" dirty="0">
              <a:latin typeface="Bradley Hand ITC" pitchFamily="66" charset="0"/>
            </a:endParaRPr>
          </a:p>
        </p:txBody>
      </p:sp>
    </p:spTree>
  </p:cSld>
  <p:clrMapOvr>
    <a:masterClrMapping/>
  </p:clrMapOvr>
  <p:transition>
    <p:wheel spokes="2"/>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6000" dirty="0" smtClean="0">
                <a:latin typeface="Bradley Hand ITC" pitchFamily="66" charset="0"/>
              </a:rPr>
              <a:t>Title</a:t>
            </a:r>
            <a:endParaRPr lang="en-US" sz="6000" dirty="0">
              <a:latin typeface="Bradley Hand ITC" pitchFamily="66" charset="0"/>
            </a:endParaRPr>
          </a:p>
        </p:txBody>
      </p:sp>
      <p:sp>
        <p:nvSpPr>
          <p:cNvPr id="3" name="Content Placeholder 2"/>
          <p:cNvSpPr>
            <a:spLocks noGrp="1"/>
          </p:cNvSpPr>
          <p:nvPr>
            <p:ph idx="1"/>
          </p:nvPr>
        </p:nvSpPr>
        <p:spPr/>
        <p:txBody>
          <a:bodyPr>
            <a:normAutofit/>
          </a:bodyPr>
          <a:lstStyle/>
          <a:p>
            <a:pPr>
              <a:buNone/>
            </a:pPr>
            <a:r>
              <a:rPr lang="en-US" sz="4000" dirty="0" smtClean="0">
                <a:latin typeface="Bradley Hand ITC" pitchFamily="66" charset="0"/>
              </a:rPr>
              <a:t>We think the Title is still the same. He feels ashamed for what he did so he goes to church to try to make everything better once again. </a:t>
            </a:r>
            <a:endParaRPr lang="en-US" sz="4000" dirty="0">
              <a:latin typeface="Bradley Hand ITC" pitchFamily="66" charset="0"/>
            </a:endParaRPr>
          </a:p>
        </p:txBody>
      </p:sp>
    </p:spTree>
  </p:cSld>
  <p:clrMapOvr>
    <a:masterClrMapping/>
  </p:clrMapOvr>
  <p:transition>
    <p:zoom/>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5400" dirty="0" smtClean="0">
                <a:latin typeface="Bradley Hand ITC" pitchFamily="66" charset="0"/>
              </a:rPr>
              <a:t>Theme</a:t>
            </a:r>
            <a:endParaRPr lang="en-US" sz="5400" dirty="0">
              <a:latin typeface="Bradley Hand ITC" pitchFamily="66" charset="0"/>
            </a:endParaRPr>
          </a:p>
        </p:txBody>
      </p:sp>
      <p:sp>
        <p:nvSpPr>
          <p:cNvPr id="3" name="Content Placeholder 2"/>
          <p:cNvSpPr>
            <a:spLocks noGrp="1"/>
          </p:cNvSpPr>
          <p:nvPr>
            <p:ph idx="1"/>
          </p:nvPr>
        </p:nvSpPr>
        <p:spPr/>
        <p:txBody>
          <a:bodyPr>
            <a:noAutofit/>
          </a:bodyPr>
          <a:lstStyle/>
          <a:p>
            <a:pPr>
              <a:buNone/>
            </a:pPr>
            <a:r>
              <a:rPr lang="en-US" sz="3600" dirty="0" smtClean="0">
                <a:latin typeface="Bradley Hand ITC" pitchFamily="66" charset="0"/>
              </a:rPr>
              <a:t>We think the theme of Bearing the Stigmata is that no body is perfect and everyone makes mistakes. But you can always learn from your mistakes and all you can do is try to make them better. Also give everybody a second chance. Don’t hold a grudge because life is too short to hold grudges. </a:t>
            </a:r>
            <a:endParaRPr lang="en-US" sz="3600" dirty="0">
              <a:latin typeface="Bradley Hand ITC" pitchFamily="66" charset="0"/>
            </a:endParaRPr>
          </a:p>
        </p:txBody>
      </p:sp>
    </p:spTree>
  </p:cSld>
  <p:clrMapOvr>
    <a:masterClrMapping/>
  </p:clrMapOvr>
  <p:transition>
    <p:wheel spokes="1"/>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t>
            </a:r>
            <a:r>
              <a:rPr lang="en-US" sz="8000" dirty="0" smtClean="0">
                <a:latin typeface="Bradley Hand ITC" pitchFamily="66" charset="0"/>
              </a:rPr>
              <a:t>The end</a:t>
            </a:r>
            <a:endParaRPr lang="en-US" sz="8000" dirty="0">
              <a:latin typeface="Bradley Hand ITC" pitchFamily="66" charset="0"/>
            </a:endParaRPr>
          </a:p>
        </p:txBody>
      </p:sp>
      <p:sp>
        <p:nvSpPr>
          <p:cNvPr id="3" name="Content Placeholder 2"/>
          <p:cNvSpPr>
            <a:spLocks noGrp="1"/>
          </p:cNvSpPr>
          <p:nvPr>
            <p:ph idx="1"/>
          </p:nvPr>
        </p:nvSpPr>
        <p:spPr/>
        <p:txBody>
          <a:bodyPr>
            <a:normAutofit/>
          </a:bodyPr>
          <a:lstStyle/>
          <a:p>
            <a:pPr>
              <a:buNone/>
            </a:pPr>
            <a:r>
              <a:rPr lang="en-US" sz="12000" dirty="0" smtClean="0"/>
              <a:t>			 </a:t>
            </a:r>
            <a:r>
              <a:rPr lang="en-US" sz="12000" dirty="0" smtClean="0">
                <a:sym typeface="Wingdings" pitchFamily="2" charset="2"/>
              </a:rPr>
              <a:t></a:t>
            </a:r>
            <a:endParaRPr lang="en-US" sz="12000"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echnic">
  <a:themeElements>
    <a:clrScheme name="Technic">
      <a:dk1>
        <a:sysClr val="windowText" lastClr="000000"/>
      </a:dk1>
      <a:lt1>
        <a:sysClr val="window" lastClr="D8D0C8"/>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Technic">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Technic">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42</TotalTime>
  <Words>357</Words>
  <Application>Microsoft Office PowerPoint</Application>
  <PresentationFormat>On-screen Show (4:3)</PresentationFormat>
  <Paragraphs>28</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Technic</vt:lpstr>
      <vt:lpstr>Bearing the Stigmata</vt:lpstr>
      <vt:lpstr>Title</vt:lpstr>
      <vt:lpstr>Paraphrase</vt:lpstr>
      <vt:lpstr>Connotation</vt:lpstr>
      <vt:lpstr>Attitude</vt:lpstr>
      <vt:lpstr>Shifts</vt:lpstr>
      <vt:lpstr>Title</vt:lpstr>
      <vt:lpstr>Theme</vt:lpstr>
      <vt:lpstr>              The end</vt:lpstr>
    </vt:vector>
  </TitlesOfParts>
  <Company>I.S.D. 742 Public Schools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Bearing the Stigmata</dc:title>
  <dc:creator>954296</dc:creator>
  <cp:lastModifiedBy>954296</cp:lastModifiedBy>
  <cp:revision>6</cp:revision>
  <dcterms:created xsi:type="dcterms:W3CDTF">2010-11-16T19:17:15Z</dcterms:created>
  <dcterms:modified xsi:type="dcterms:W3CDTF">2010-11-16T20:05:31Z</dcterms:modified>
</cp:coreProperties>
</file>

<file path=docProps/thumbnail.jpeg>
</file>