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70" r:id="rId4"/>
    <p:sldId id="258" r:id="rId5"/>
    <p:sldId id="271" r:id="rId6"/>
    <p:sldId id="259" r:id="rId7"/>
    <p:sldId id="260" r:id="rId8"/>
    <p:sldId id="261" r:id="rId9"/>
    <p:sldId id="266" r:id="rId10"/>
    <p:sldId id="272" r:id="rId11"/>
    <p:sldId id="262" r:id="rId12"/>
    <p:sldId id="263" r:id="rId13"/>
    <p:sldId id="264" r:id="rId14"/>
    <p:sldId id="265" r:id="rId15"/>
    <p:sldId id="267" r:id="rId16"/>
    <p:sldId id="273" r:id="rId17"/>
    <p:sldId id="268" r:id="rId18"/>
    <p:sldId id="269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2" autoAdjust="0"/>
    <p:restoredTop sz="94689" autoAdjust="0"/>
  </p:normalViewPr>
  <p:slideViewPr>
    <p:cSldViewPr>
      <p:cViewPr varScale="1">
        <p:scale>
          <a:sx n="53" d="100"/>
          <a:sy n="53" d="100"/>
        </p:scale>
        <p:origin x="-96" y="-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449846-ADEA-41F9-B75A-6C92DF0C7929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DF883-69C3-49C9-B28E-2AF85ADF242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DF883-69C3-49C9-B28E-2AF85ADF2427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C1C73B-296C-4CEF-B667-B5A7E794C4B1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02C725-E99E-4137-993B-075BE89841A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C1C73B-296C-4CEF-B667-B5A7E794C4B1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02C725-E99E-4137-993B-075BE89841A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C1C73B-296C-4CEF-B667-B5A7E794C4B1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02C725-E99E-4137-993B-075BE89841A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C1C73B-296C-4CEF-B667-B5A7E794C4B1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02C725-E99E-4137-993B-075BE89841A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C1C73B-296C-4CEF-B667-B5A7E794C4B1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02C725-E99E-4137-993B-075BE89841A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C1C73B-296C-4CEF-B667-B5A7E794C4B1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02C725-E99E-4137-993B-075BE89841A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C1C73B-296C-4CEF-B667-B5A7E794C4B1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02C725-E99E-4137-993B-075BE89841A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C1C73B-296C-4CEF-B667-B5A7E794C4B1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02C725-E99E-4137-993B-075BE89841A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C1C73B-296C-4CEF-B667-B5A7E794C4B1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02C725-E99E-4137-993B-075BE89841A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C1C73B-296C-4CEF-B667-B5A7E794C4B1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02C725-E99E-4137-993B-075BE89841A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C1C73B-296C-4CEF-B667-B5A7E794C4B1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02C725-E99E-4137-993B-075BE89841A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2C1C73B-296C-4CEF-B667-B5A7E794C4B1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502C725-E99E-4137-993B-075BE89841A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Becoming a Geisha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As presented by Becka O’Neil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04800"/>
            <a:ext cx="37338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04800"/>
            <a:ext cx="3657600" cy="2866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3048000"/>
            <a:ext cx="4114800" cy="3848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Eriage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We’ve made it through our apprenticeship, so now we must have the ceremony that will bring us to geisha status. </a:t>
            </a:r>
          </a:p>
          <a:p>
            <a:r>
              <a:rPr lang="en-US" dirty="0" smtClean="0"/>
              <a:t>During the ceremony, we exchange our red patterned collar for a solid white one that symbolizes our debut.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Geishas work as hostesses, and all of our skills go into making the party go well.</a:t>
            </a:r>
          </a:p>
          <a:p>
            <a:r>
              <a:rPr lang="en-US" dirty="0" smtClean="0"/>
              <a:t>Our main clients are businessmen, and our parties can cost up to $200-300 dollars for every two hours we’re there.</a:t>
            </a:r>
          </a:p>
          <a:p>
            <a:r>
              <a:rPr lang="en-US" dirty="0" smtClean="0"/>
              <a:t>We, as geishas, are not allowed to talk about our clients.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Geishas never eat while we’re working</a:t>
            </a:r>
          </a:p>
          <a:p>
            <a:r>
              <a:rPr lang="en-US" dirty="0" smtClean="0"/>
              <a:t>It’s our job to make sure no cups are empty, and keep conversations going.</a:t>
            </a:r>
          </a:p>
          <a:p>
            <a:r>
              <a:rPr lang="en-US" dirty="0" smtClean="0"/>
              <a:t>We’re in charge of settling arguments without anyone noticing.</a:t>
            </a:r>
          </a:p>
          <a:p>
            <a:r>
              <a:rPr lang="en-US" dirty="0" smtClean="0"/>
              <a:t>It’s a hard job, but in addition to our pay, we receive generous tips.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Dressing as a Full Geisha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Getting dressed takes hours of preparation, but it extremely important.</a:t>
            </a:r>
          </a:p>
          <a:p>
            <a:r>
              <a:rPr lang="en-US" dirty="0" smtClean="0"/>
              <a:t>When applying the traditional white make-up, first we apply oil and wax, so that the powder will stick.</a:t>
            </a:r>
          </a:p>
          <a:p>
            <a:r>
              <a:rPr lang="en-US" dirty="0" smtClean="0"/>
              <a:t>As a </a:t>
            </a:r>
            <a:r>
              <a:rPr lang="en-US" dirty="0" err="1" smtClean="0"/>
              <a:t>maiko</a:t>
            </a:r>
            <a:r>
              <a:rPr lang="en-US" dirty="0" smtClean="0"/>
              <a:t>, we only applied lipstick to our lower lip, but now we apply to both.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Dressing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Geisha kimonos are simpler than the </a:t>
            </a:r>
            <a:r>
              <a:rPr lang="en-US" dirty="0" err="1" smtClean="0"/>
              <a:t>maiko</a:t>
            </a:r>
            <a:r>
              <a:rPr lang="en-US" dirty="0" smtClean="0"/>
              <a:t> ones, because the sleeves are shorter and we no longer need special shoes to keep it off the ground, so we now wear </a:t>
            </a:r>
            <a:r>
              <a:rPr lang="en-US" dirty="0" err="1" smtClean="0"/>
              <a:t>zori</a:t>
            </a:r>
            <a:r>
              <a:rPr lang="en-US" dirty="0" smtClean="0"/>
              <a:t>, which are like flip flops</a:t>
            </a:r>
          </a:p>
          <a:p>
            <a:r>
              <a:rPr lang="en-US" dirty="0" smtClean="0"/>
              <a:t>After working as a full geisha for a while, we can choose to wear lighter make-up, and style wigs instead of our natural hair.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0"/>
            <a:ext cx="2819400" cy="4022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038600"/>
            <a:ext cx="2950197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0"/>
            <a:ext cx="5257800" cy="434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Hiki-iwai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reached the point where we want to retire from being a geisha. </a:t>
            </a:r>
          </a:p>
          <a:p>
            <a:r>
              <a:rPr lang="en-US" dirty="0" smtClean="0"/>
              <a:t>We go through the retirement ceremony, and at that point may decide to become a leader of okiya or teahouse, or leave the geisha community entirely.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smtClean="0"/>
              <a:t>D</a:t>
            </a:r>
            <a:r>
              <a:rPr lang="en-US" dirty="0" smtClean="0"/>
              <a:t>windling Career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Today, there are less than 1,000 geishas.</a:t>
            </a:r>
          </a:p>
          <a:p>
            <a:r>
              <a:rPr lang="en-US" dirty="0" smtClean="0"/>
              <a:t>In comparison, when the industry was at its height, there were 80,000 </a:t>
            </a:r>
            <a:r>
              <a:rPr lang="en-US" b="1" dirty="0" smtClean="0"/>
              <a:t>registered.</a:t>
            </a:r>
          </a:p>
          <a:p>
            <a:r>
              <a:rPr lang="en-US" dirty="0" smtClean="0"/>
              <a:t>Most women who choose to become geishas only remain so for a few years, and do it to recreate the past.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432560" y="1752600"/>
            <a:ext cx="7406640" cy="1752600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chemeClr val="bg1"/>
                </a:solidFill>
              </a:rPr>
              <a:t>Sayonara</a:t>
            </a:r>
            <a:endParaRPr lang="en-US" sz="9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447800"/>
            <a:ext cx="749808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Geishas are women, but were originally men.</a:t>
            </a:r>
          </a:p>
          <a:p>
            <a:r>
              <a:rPr lang="en-US" dirty="0" smtClean="0"/>
              <a:t>You would have to be willing to learn, or at least have no other option. </a:t>
            </a:r>
          </a:p>
          <a:p>
            <a:r>
              <a:rPr lang="en-US" dirty="0" smtClean="0"/>
              <a:t>Training used to start at age five or six, but now it starts after junior high.</a:t>
            </a:r>
          </a:p>
          <a:p>
            <a:r>
              <a:rPr lang="en-US" dirty="0" smtClean="0"/>
              <a:t>The first step we take on our journey is to apply and be accepted into an okiya.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838200"/>
            <a:ext cx="3980688" cy="57943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2" y="685800"/>
            <a:ext cx="512132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838200"/>
            <a:ext cx="320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During this training, we are </a:t>
            </a:r>
            <a:r>
              <a:rPr lang="en-US" dirty="0" err="1" smtClean="0"/>
              <a:t>shikomis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For </a:t>
            </a:r>
            <a:r>
              <a:rPr lang="en-US" dirty="0" smtClean="0"/>
              <a:t>t</a:t>
            </a:r>
            <a:r>
              <a:rPr lang="en-US" dirty="0" smtClean="0"/>
              <a:t>he next six years, we study music, dance, language, the tea ceremony and how to be a good hostess at a school called </a:t>
            </a:r>
            <a:r>
              <a:rPr lang="en-US" dirty="0" err="1" smtClean="0"/>
              <a:t>kaburenjo</a:t>
            </a:r>
            <a:r>
              <a:rPr lang="en-US" dirty="0" smtClean="0"/>
              <a:t>.</a:t>
            </a:r>
          </a:p>
          <a:p>
            <a:r>
              <a:rPr lang="en-US" dirty="0" smtClean="0"/>
              <a:t>By the end of training, we can play at least one traditional Japanese instrument, such as the </a:t>
            </a:r>
            <a:r>
              <a:rPr lang="en-US" dirty="0" err="1" smtClean="0"/>
              <a:t>shamisen</a:t>
            </a:r>
            <a:r>
              <a:rPr lang="en-US" dirty="0" smtClean="0"/>
              <a:t> </a:t>
            </a:r>
            <a:r>
              <a:rPr lang="en-US" dirty="0" smtClean="0"/>
              <a:t>(three stringed guitar like instrument), </a:t>
            </a:r>
            <a:r>
              <a:rPr lang="en-US" dirty="0" err="1" smtClean="0"/>
              <a:t>shime</a:t>
            </a:r>
            <a:r>
              <a:rPr lang="en-US" dirty="0" smtClean="0"/>
              <a:t> </a:t>
            </a:r>
            <a:r>
              <a:rPr lang="en-US" dirty="0" err="1" smtClean="0"/>
              <a:t>daiko</a:t>
            </a:r>
            <a:r>
              <a:rPr lang="en-US" dirty="0" smtClean="0"/>
              <a:t> (a small drum), or the </a:t>
            </a:r>
            <a:r>
              <a:rPr lang="en-US" dirty="0" err="1" smtClean="0"/>
              <a:t>fue</a:t>
            </a:r>
            <a:r>
              <a:rPr lang="en-US" dirty="0" smtClean="0"/>
              <a:t> </a:t>
            </a:r>
            <a:r>
              <a:rPr lang="en-US" dirty="0" smtClean="0"/>
              <a:t>(type of flute).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5334000"/>
            <a:ext cx="7498080" cy="9144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590800"/>
            <a:ext cx="7391400" cy="4015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04800"/>
            <a:ext cx="3200400" cy="3040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0"/>
            <a:ext cx="4207764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Training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have also learned flower arrangement, calligraphy, and tradition dancing.</a:t>
            </a:r>
          </a:p>
          <a:p>
            <a:r>
              <a:rPr lang="en-US" dirty="0" smtClean="0"/>
              <a:t>We can speak the accent of our area, walk in our floor length kimono without tripping, and pour without getting our sleeves dirty.</a:t>
            </a:r>
          </a:p>
          <a:p>
            <a:r>
              <a:rPr lang="en-US" dirty="0" smtClean="0"/>
              <a:t>Our next step is to become a </a:t>
            </a:r>
            <a:r>
              <a:rPr lang="en-US" dirty="0" err="1" smtClean="0"/>
              <a:t>maiko</a:t>
            </a:r>
            <a:r>
              <a:rPr lang="en-US" dirty="0" smtClean="0"/>
              <a:t>, or an apprentice geisha.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Apprenticeship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Being an apprentice starts when we find our </a:t>
            </a:r>
            <a:r>
              <a:rPr lang="en-US" dirty="0" err="1" smtClean="0"/>
              <a:t>onesan</a:t>
            </a:r>
            <a:r>
              <a:rPr lang="en-US" dirty="0" smtClean="0"/>
              <a:t> (older sister), who is a full geisha.  </a:t>
            </a:r>
          </a:p>
          <a:p>
            <a:r>
              <a:rPr lang="en-US" dirty="0" smtClean="0"/>
              <a:t>We go through a ceremony similar to marriage. In the ceremony, we take three sips from three different cups of sake.</a:t>
            </a:r>
          </a:p>
          <a:p>
            <a:r>
              <a:rPr lang="en-US" dirty="0" smtClean="0"/>
              <a:t>As we become a </a:t>
            </a:r>
            <a:r>
              <a:rPr lang="en-US" dirty="0" err="1" smtClean="0"/>
              <a:t>maiko</a:t>
            </a:r>
            <a:r>
              <a:rPr lang="en-US" dirty="0" smtClean="0"/>
              <a:t>, we receive a new name that is typically </a:t>
            </a:r>
            <a:r>
              <a:rPr lang="en-US" dirty="0" err="1" smtClean="0"/>
              <a:t>simillar</a:t>
            </a:r>
            <a:r>
              <a:rPr lang="en-US" dirty="0" smtClean="0"/>
              <a:t> to our </a:t>
            </a:r>
            <a:r>
              <a:rPr lang="en-US" dirty="0" err="1" smtClean="0"/>
              <a:t>onesan’s</a:t>
            </a:r>
            <a:r>
              <a:rPr lang="en-US" dirty="0" smtClean="0"/>
              <a:t>. This will be our geisha name.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Being a Maiko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While in </a:t>
            </a:r>
            <a:r>
              <a:rPr lang="en-US" dirty="0" err="1" smtClean="0"/>
              <a:t>maiko</a:t>
            </a:r>
            <a:r>
              <a:rPr lang="en-US" dirty="0" smtClean="0"/>
              <a:t> status, we learn things that aren’t learned in the classroom, like how to flatter and flirt.</a:t>
            </a:r>
          </a:p>
          <a:p>
            <a:r>
              <a:rPr lang="en-US" dirty="0" smtClean="0"/>
              <a:t>Our </a:t>
            </a:r>
            <a:r>
              <a:rPr lang="en-US" dirty="0" err="1" smtClean="0"/>
              <a:t>onesan</a:t>
            </a:r>
            <a:r>
              <a:rPr lang="en-US" dirty="0" smtClean="0"/>
              <a:t> brings us to her parties, where we observe and make connections to the customers.</a:t>
            </a:r>
          </a:p>
          <a:p>
            <a:r>
              <a:rPr lang="en-US" dirty="0" smtClean="0"/>
              <a:t>While observing, we learn by example to use our wit and interact with everyone.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Dressing as a Maiko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As a </a:t>
            </a:r>
            <a:r>
              <a:rPr lang="en-US" dirty="0" err="1" smtClean="0"/>
              <a:t>maiko</a:t>
            </a:r>
            <a:r>
              <a:rPr lang="en-US" dirty="0" smtClean="0"/>
              <a:t>, we were colorful kimonos with extra long sleeves. </a:t>
            </a:r>
          </a:p>
          <a:p>
            <a:r>
              <a:rPr lang="en-US" dirty="0" smtClean="0"/>
              <a:t>We wear red collars and have very wide obis. </a:t>
            </a:r>
          </a:p>
          <a:p>
            <a:r>
              <a:rPr lang="en-US" dirty="0" smtClean="0"/>
              <a:t>We also wear tall wooden clogs, called </a:t>
            </a:r>
            <a:r>
              <a:rPr lang="en-US" dirty="0" err="1" smtClean="0"/>
              <a:t>okobos</a:t>
            </a:r>
            <a:r>
              <a:rPr lang="en-US" dirty="0" smtClean="0"/>
              <a:t>, which help keep our kimonos off the ground.</a:t>
            </a:r>
          </a:p>
          <a:p>
            <a:r>
              <a:rPr lang="en-US" dirty="0" smtClean="0"/>
              <a:t>Our hair represents which stage of our apprenticeship we’re in, and we have special pillows so our hair doesn’t get mussed.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104</TotalTime>
  <Words>784</Words>
  <Application>Microsoft Office PowerPoint</Application>
  <PresentationFormat>On-screen Show (4:3)</PresentationFormat>
  <Paragraphs>56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Solstice</vt:lpstr>
      <vt:lpstr>Becoming a Geisha</vt:lpstr>
      <vt:lpstr>Starting out</vt:lpstr>
      <vt:lpstr>Slide 3</vt:lpstr>
      <vt:lpstr>Training</vt:lpstr>
      <vt:lpstr>Slide 5</vt:lpstr>
      <vt:lpstr>Training (cont.)</vt:lpstr>
      <vt:lpstr>Apprenticeship</vt:lpstr>
      <vt:lpstr>Being a Maiko</vt:lpstr>
      <vt:lpstr>Dressing as a Maiko</vt:lpstr>
      <vt:lpstr>Slide 10</vt:lpstr>
      <vt:lpstr>Eriage</vt:lpstr>
      <vt:lpstr>Working</vt:lpstr>
      <vt:lpstr>Important tasks</vt:lpstr>
      <vt:lpstr>Dressing as a Full Geisha</vt:lpstr>
      <vt:lpstr>Dressing (cont.)</vt:lpstr>
      <vt:lpstr>Slide 16</vt:lpstr>
      <vt:lpstr>Hiki-iwai</vt:lpstr>
      <vt:lpstr>A Dwindling Career</vt:lpstr>
      <vt:lpstr>Sayonara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 You Want To Be a Geisha?</dc:title>
  <dc:creator>Rebecca</dc:creator>
  <cp:lastModifiedBy>Rebecca</cp:lastModifiedBy>
  <cp:revision>12</cp:revision>
  <dcterms:created xsi:type="dcterms:W3CDTF">2011-03-30T21:24:57Z</dcterms:created>
  <dcterms:modified xsi:type="dcterms:W3CDTF">2011-03-30T23:09:54Z</dcterms:modified>
</cp:coreProperties>
</file>