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4" r:id="rId11"/>
    <p:sldId id="27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F0B0-F669-4B0B-A675-A65B83BF73AC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C6026-CEF8-40E9-B856-57340EB618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F0B0-F669-4B0B-A675-A65B83BF73AC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C6026-CEF8-40E9-B856-57340EB618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F0B0-F669-4B0B-A675-A65B83BF73AC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C6026-CEF8-40E9-B856-57340EB618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F0B0-F669-4B0B-A675-A65B83BF73AC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C6026-CEF8-40E9-B856-57340EB618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F0B0-F669-4B0B-A675-A65B83BF73AC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C6026-CEF8-40E9-B856-57340EB618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F0B0-F669-4B0B-A675-A65B83BF73AC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C6026-CEF8-40E9-B856-57340EB618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F0B0-F669-4B0B-A675-A65B83BF73AC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C6026-CEF8-40E9-B856-57340EB618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F0B0-F669-4B0B-A675-A65B83BF73AC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C6026-CEF8-40E9-B856-57340EB618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F0B0-F669-4B0B-A675-A65B83BF73AC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C6026-CEF8-40E9-B856-57340EB618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F0B0-F669-4B0B-A675-A65B83BF73AC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C6026-CEF8-40E9-B856-57340EB6187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F0B0-F669-4B0B-A675-A65B83BF73AC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2C6026-CEF8-40E9-B856-57340EB6187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14F0B0-F669-4B0B-A675-A65B83BF73AC}" type="datetimeFigureOut">
              <a:rPr lang="en-US" smtClean="0"/>
              <a:pPr/>
              <a:t>2/10/2011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2C6026-CEF8-40E9-B856-57340EB6187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estination360.com/central-america/belize/barton-creek-cave" TargetMode="External"/><Relationship Id="rId3" Type="http://schemas.openxmlformats.org/officeDocument/2006/relationships/hyperlink" Target="http://www.nlsbze.bz/documents/48.html" TargetMode="External"/><Relationship Id="rId7" Type="http://schemas.openxmlformats.org/officeDocument/2006/relationships/hyperlink" Target="http://en.wikipedia.org/wiki/Culture_of_Belize" TargetMode="External"/><Relationship Id="rId2" Type="http://schemas.openxmlformats.org/officeDocument/2006/relationships/hyperlink" Target="http://www.fantasticfiction.co.uk/countries/belize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eonames.org/BZ/largest-cities-in-belize.html" TargetMode="External"/><Relationship Id="rId5" Type="http://schemas.openxmlformats.org/officeDocument/2006/relationships/hyperlink" Target="http://www.embassyofbelize.org/belize-profile/government.html" TargetMode="External"/><Relationship Id="rId4" Type="http://schemas.openxmlformats.org/officeDocument/2006/relationships/hyperlink" Target="http://www.belize.gov.bz/" TargetMode="External"/><Relationship Id="rId9" Type="http://schemas.openxmlformats.org/officeDocument/2006/relationships/hyperlink" Target="http://en.wikipedia.org/wiki/History_of_Beliz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Belize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Noah Bjork &amp; Abbie Bokinskie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Maya civilization came to Belize between 1500 BC and  200 AD</a:t>
            </a:r>
          </a:p>
          <a:p>
            <a:r>
              <a:rPr lang="en-US" dirty="0" smtClean="0"/>
              <a:t>Belize was called “Colony of British Honduras“ in 1840</a:t>
            </a:r>
          </a:p>
          <a:p>
            <a:r>
              <a:rPr lang="en-US" dirty="0" smtClean="0"/>
              <a:t>First English settlement was set up in 1638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hlinkClick r:id="rId2"/>
              </a:rPr>
              <a:t>http://www.fantasticfiction.co.uk/countries/belize.htm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http://www.nlsbze.bz/documents/48.html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http://www.belize.gov.bz/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http://www.embassyofbelize.org/belize-profile/government.html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http://www.geonames.org/BZ/largest-cities-in-belize.html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http://en.wikipedia.org/wiki/Culture_of_Belize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http://www.destination360.com/central-america/belize/barton-creek-cave</a:t>
            </a:r>
            <a:endParaRPr lang="en-US" dirty="0" smtClean="0"/>
          </a:p>
          <a:p>
            <a:r>
              <a:rPr lang="en-US" smtClean="0">
                <a:hlinkClick r:id="rId9"/>
              </a:rPr>
              <a:t>http://en.wikipedia.org/wiki/History_of_Belize</a:t>
            </a:r>
            <a:endParaRPr lang="en-US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Toucan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Jaguar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Toucans sleep in holes in trees. If they don’t fit they turn themselves into a feathery ball to make themselves smaller.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Jaguar means killer that takes its prey in a single bound.</a:t>
            </a:r>
            <a:endParaRPr lang="en-US" dirty="0"/>
          </a:p>
        </p:txBody>
      </p:sp>
      <p:pic>
        <p:nvPicPr>
          <p:cNvPr id="3074" name="Picture 2" descr="http://www.wildernessclassroom.com/www/schoolhouse/rainforest_library/animal_images/touc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191000"/>
            <a:ext cx="1993697" cy="2362200"/>
          </a:xfrm>
          <a:prstGeom prst="rect">
            <a:avLst/>
          </a:prstGeom>
          <a:noFill/>
        </p:spPr>
      </p:pic>
      <p:pic>
        <p:nvPicPr>
          <p:cNvPr id="3076" name="Picture 4" descr="Jagu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200400"/>
            <a:ext cx="3857625" cy="3200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/>
          <a:lstStyle/>
          <a:p>
            <a:pPr algn="ctr"/>
            <a:r>
              <a:rPr lang="en-US" dirty="0" smtClean="0"/>
              <a:t>Puma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2174875"/>
            <a:ext cx="8229600" cy="395128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 puma can leap up to 20 feet.</a:t>
            </a:r>
            <a:endParaRPr lang="en-US" dirty="0"/>
          </a:p>
        </p:txBody>
      </p:sp>
      <p:pic>
        <p:nvPicPr>
          <p:cNvPr id="2052" name="Picture 4" descr="http://media01.couriermail.com.au/extras/galleries/special/animals/slides/Animal%20Collection%202007%20puma%20managua00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286000"/>
            <a:ext cx="3330702" cy="43633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Photos</a:t>
            </a:r>
            <a:endParaRPr lang="en-US" dirty="0"/>
          </a:p>
        </p:txBody>
      </p:sp>
      <p:pic>
        <p:nvPicPr>
          <p:cNvPr id="1026" name="Picture 2" descr="http://at-communication.com/upload/Image/Belize%20V31T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295400"/>
            <a:ext cx="25400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228600" y="13716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photo of Belize’s famous Atolls.</a:t>
            </a:r>
            <a:endParaRPr lang="en-US" dirty="0"/>
          </a:p>
        </p:txBody>
      </p:sp>
      <p:pic>
        <p:nvPicPr>
          <p:cNvPr id="1031" name="Picture 7" descr="http://www.flagshiz.com/upload/1jovajw5wz-Belize_Fla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14600"/>
            <a:ext cx="2743200" cy="1645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3733800" y="3505200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Belize national flag. The red, white and blue of the Belize Flag symbolizes the unity of the Belize nation. </a:t>
            </a:r>
            <a:endParaRPr lang="en-US" dirty="0"/>
          </a:p>
        </p:txBody>
      </p:sp>
      <p:pic>
        <p:nvPicPr>
          <p:cNvPr id="1035" name="Picture 11" descr="http://c.photoshelter.com/img-get/I0000VVfLprf9V.o/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876800"/>
            <a:ext cx="2438400" cy="162397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57200" y="53340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Belize's house of government. Like the white house.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from Belize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Zee Edgell- </a:t>
            </a:r>
            <a:r>
              <a:rPr lang="en-US" i="1" dirty="0" smtClean="0"/>
              <a:t>Beka Lamb </a:t>
            </a:r>
            <a:r>
              <a:rPr lang="en-US" dirty="0" smtClean="0"/>
              <a:t>is one of her famous novels.</a:t>
            </a:r>
          </a:p>
          <a:p>
            <a:r>
              <a:rPr lang="en-US" dirty="0" smtClean="0"/>
              <a:t>Felicia Hernandez- </a:t>
            </a:r>
            <a:r>
              <a:rPr lang="en-US" i="1" dirty="0" smtClean="0"/>
              <a:t>I Don't Know You, But I Love You: Write Me a Letter?</a:t>
            </a:r>
            <a:r>
              <a:rPr lang="en-US" dirty="0" smtClean="0"/>
              <a:t> was her first novel published.</a:t>
            </a:r>
          </a:p>
          <a:p>
            <a:r>
              <a:rPr lang="en-US" dirty="0" smtClean="0"/>
              <a:t>Kalilah Enríquez- </a:t>
            </a:r>
            <a:r>
              <a:rPr lang="en-US" i="1" dirty="0" smtClean="0"/>
              <a:t>Unfettered </a:t>
            </a:r>
            <a:r>
              <a:rPr lang="en-US" dirty="0" smtClean="0"/>
              <a:t>is one of her poems.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52596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Belize is part of Parliament Democracy.</a:t>
            </a:r>
          </a:p>
          <a:p>
            <a:r>
              <a:rPr lang="en-US" dirty="0" smtClean="0"/>
              <a:t>Parliamentary Democracy is a system of representative government in which the dominant party in the legislature determines the Prime Minister.</a:t>
            </a:r>
          </a:p>
          <a:p>
            <a:r>
              <a:rPr lang="en-US" dirty="0" smtClean="0"/>
              <a:t>A Prime Minister runs the country.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419600" cy="4389120"/>
          </a:xfrm>
        </p:spPr>
        <p:txBody>
          <a:bodyPr/>
          <a:lstStyle/>
          <a:p>
            <a:r>
              <a:rPr lang="en-US" dirty="0" smtClean="0"/>
              <a:t>Belize City-61,461 people</a:t>
            </a:r>
          </a:p>
          <a:p>
            <a:r>
              <a:rPr lang="en-US" dirty="0" smtClean="0"/>
              <a:t>San Ignacio-16,812 people</a:t>
            </a:r>
          </a:p>
          <a:p>
            <a:r>
              <a:rPr lang="en-US" dirty="0" smtClean="0"/>
              <a:t>Orange Walk-15,298 people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Belize is a multi-ethnic country and is occupied by a number of ethnic groups such as Mayans, Mennonites, Kriols, Garifuna and Mestizos. The other groups are Spanish, English, Lebanese, East Indian and Chinese.</a:t>
            </a:r>
          </a:p>
          <a:p>
            <a:r>
              <a:rPr lang="en-US" dirty="0" smtClean="0"/>
              <a:t>The most popular sports are soccer and basketball.</a:t>
            </a:r>
          </a:p>
          <a:p>
            <a:r>
              <a:rPr lang="en-US" dirty="0" smtClean="0"/>
              <a:t>Belizean marriages are commonly celebrated with church weddings.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Tourist 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Belize Barrier Reef </a:t>
            </a:r>
            <a:endParaRPr lang="en-US" dirty="0"/>
          </a:p>
        </p:txBody>
      </p:sp>
      <p:pic>
        <p:nvPicPr>
          <p:cNvPr id="24578" name="Picture 2" descr="http://biomesthird10.wikispaces.com/file/view/main_belize_barrier_reef.jpg/169296809/main_belize_barrier_re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981200"/>
            <a:ext cx="2971799" cy="15743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934200" y="37338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Belize Zoo 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105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Barton Creek Caves </a:t>
            </a:r>
            <a:endParaRPr lang="en-US" sz="2800" dirty="0"/>
          </a:p>
        </p:txBody>
      </p:sp>
      <p:pic>
        <p:nvPicPr>
          <p:cNvPr id="24580" name="Picture 4" descr="Barton Creek Cav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572000"/>
            <a:ext cx="2286000" cy="18288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4582" name="Picture 6" descr="http://media-cdn.tripadvisor.com/media/photo-s/00/19/d0/a4/belize-zo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667000"/>
            <a:ext cx="2514600" cy="18836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</TotalTime>
  <Words>324</Words>
  <Application>Microsoft Office PowerPoint</Application>
  <PresentationFormat>On-screen Show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Belize</vt:lpstr>
      <vt:lpstr>Animals</vt:lpstr>
      <vt:lpstr>Animals</vt:lpstr>
      <vt:lpstr>Photos</vt:lpstr>
      <vt:lpstr>Author from Belize </vt:lpstr>
      <vt:lpstr>Government</vt:lpstr>
      <vt:lpstr>Cities</vt:lpstr>
      <vt:lpstr>Culture</vt:lpstr>
      <vt:lpstr>Tourist Attractions</vt:lpstr>
      <vt:lpstr>History</vt:lpstr>
      <vt:lpstr>Bibliography 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Belize</dc:title>
  <dc:creator>956870</dc:creator>
  <cp:lastModifiedBy>JSEAQUIS</cp:lastModifiedBy>
  <cp:revision>10</cp:revision>
  <dcterms:created xsi:type="dcterms:W3CDTF">2011-02-01T19:39:23Z</dcterms:created>
  <dcterms:modified xsi:type="dcterms:W3CDTF">2011-02-10T21:27:33Z</dcterms:modified>
</cp:coreProperties>
</file>