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60" r:id="rId5"/>
    <p:sldId id="258" r:id="rId6"/>
    <p:sldId id="262" r:id="rId7"/>
    <p:sldId id="263" r:id="rId8"/>
    <p:sldId id="264" r:id="rId9"/>
    <p:sldId id="265" r:id="rId10"/>
    <p:sldId id="266" r:id="rId11"/>
    <p:sldId id="267" r:id="rId12"/>
    <p:sldId id="25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135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957B006-B373-465F-BBE1-1450BA651430}" type="datetimeFigureOut">
              <a:rPr lang="en-US" smtClean="0"/>
              <a:pPr/>
              <a:t>2/9/2011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61EAD00-C027-4F84-95B6-702FD902892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57B006-B373-465F-BBE1-1450BA651430}" type="datetimeFigureOut">
              <a:rPr lang="en-US" smtClean="0"/>
              <a:pPr/>
              <a:t>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1EAD00-C027-4F84-95B6-702FD902892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57B006-B373-465F-BBE1-1450BA651430}" type="datetimeFigureOut">
              <a:rPr lang="en-US" smtClean="0"/>
              <a:pPr/>
              <a:t>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1EAD00-C027-4F84-95B6-702FD902892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57B006-B373-465F-BBE1-1450BA651430}" type="datetimeFigureOut">
              <a:rPr lang="en-US" smtClean="0"/>
              <a:pPr/>
              <a:t>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1EAD00-C027-4F84-95B6-702FD902892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957B006-B373-465F-BBE1-1450BA651430}" type="datetimeFigureOut">
              <a:rPr lang="en-US" smtClean="0"/>
              <a:pPr/>
              <a:t>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1EAD00-C027-4F84-95B6-702FD902892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957B006-B373-465F-BBE1-1450BA651430}" type="datetimeFigureOut">
              <a:rPr lang="en-US" smtClean="0"/>
              <a:pPr/>
              <a:t>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1EAD00-C027-4F84-95B6-702FD902892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957B006-B373-465F-BBE1-1450BA651430}" type="datetimeFigureOut">
              <a:rPr lang="en-US" smtClean="0"/>
              <a:pPr/>
              <a:t>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1EAD00-C027-4F84-95B6-702FD902892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957B006-B373-465F-BBE1-1450BA651430}" type="datetimeFigureOut">
              <a:rPr lang="en-US" smtClean="0"/>
              <a:pPr/>
              <a:t>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1EAD00-C027-4F84-95B6-702FD902892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57B006-B373-465F-BBE1-1450BA651430}" type="datetimeFigureOut">
              <a:rPr lang="en-US" smtClean="0"/>
              <a:pPr/>
              <a:t>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1EAD00-C027-4F84-95B6-702FD902892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957B006-B373-465F-BBE1-1450BA651430}" type="datetimeFigureOut">
              <a:rPr lang="en-US" smtClean="0"/>
              <a:pPr/>
              <a:t>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1EAD00-C027-4F84-95B6-702FD902892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957B006-B373-465F-BBE1-1450BA651430}" type="datetimeFigureOut">
              <a:rPr lang="en-US" smtClean="0"/>
              <a:pPr/>
              <a:t>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D61EAD00-C027-4F84-95B6-702FD9028928}"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957B006-B373-465F-BBE1-1450BA651430}" type="datetimeFigureOut">
              <a:rPr lang="en-US" smtClean="0"/>
              <a:pPr/>
              <a:t>2/9/2011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61EAD00-C027-4F84-95B6-702FD9028928}"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hyperlink" Target="http://en.wikipedia.org/wiki/Belize_Barrier_Reef" TargetMode="External"/><Relationship Id="rId2" Type="http://schemas.openxmlformats.org/officeDocument/2006/relationships/hyperlink" Target="http://www.guidetobelize.info/en_fruits.html" TargetMode="External"/><Relationship Id="rId1" Type="http://schemas.openxmlformats.org/officeDocument/2006/relationships/slideLayout" Target="../slideLayouts/slideLayout2.xml"/><Relationship Id="rId5" Type="http://schemas.openxmlformats.org/officeDocument/2006/relationships/hyperlink" Target="http://www.destination360.com/central-america/belize/thing-to-do" TargetMode="External"/><Relationship Id="rId4" Type="http://schemas.openxmlformats.org/officeDocument/2006/relationships/hyperlink" Target="http://en.wikipedia.org/wiki/History_of_Beliz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famouswonders.com/wp-content/uploads/2010/04/Belmopan.jp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Belize</a:t>
            </a:r>
            <a:endParaRPr lang="en-US" dirty="0"/>
          </a:p>
        </p:txBody>
      </p:sp>
      <p:sp>
        <p:nvSpPr>
          <p:cNvPr id="3" name="Subtitle 2"/>
          <p:cNvSpPr>
            <a:spLocks noGrp="1"/>
          </p:cNvSpPr>
          <p:nvPr>
            <p:ph type="subTitle" idx="1"/>
          </p:nvPr>
        </p:nvSpPr>
        <p:spPr/>
        <p:txBody>
          <a:bodyPr/>
          <a:lstStyle/>
          <a:p>
            <a:r>
              <a:rPr lang="en-US" dirty="0" smtClean="0"/>
              <a:t>Tessa Erickson-</a:t>
            </a:r>
            <a:r>
              <a:rPr lang="en-US" dirty="0" err="1" smtClean="0"/>
              <a:t>Thoemke</a:t>
            </a:r>
            <a:endParaRPr lang="en-US" dirty="0" smtClean="0"/>
          </a:p>
          <a:p>
            <a:r>
              <a:rPr lang="en-US" dirty="0" smtClean="0"/>
              <a:t>Britney </a:t>
            </a:r>
            <a:r>
              <a:rPr lang="en-US" dirty="0" err="1" smtClean="0"/>
              <a:t>Saysouly</a:t>
            </a:r>
            <a:endParaRPr lang="en-US" dirty="0" smtClean="0"/>
          </a:p>
          <a:p>
            <a:r>
              <a:rPr lang="en-US" dirty="0" smtClean="0"/>
              <a:t>Andrew Dahlberg</a:t>
            </a:r>
            <a:endParaRPr lang="en-US" dirty="0"/>
          </a:p>
        </p:txBody>
      </p:sp>
      <p:pic>
        <p:nvPicPr>
          <p:cNvPr id="4" name="Picture 3" descr="belize_flag.jpg"/>
          <p:cNvPicPr>
            <a:picLocks noChangeAspect="1"/>
          </p:cNvPicPr>
          <p:nvPr/>
        </p:nvPicPr>
        <p:blipFill>
          <a:blip r:embed="rId2" cstate="print"/>
          <a:stretch>
            <a:fillRect/>
          </a:stretch>
        </p:blipFill>
        <p:spPr>
          <a:xfrm>
            <a:off x="685800" y="2133600"/>
            <a:ext cx="3952875" cy="290512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Geography/Topography</a:t>
            </a:r>
            <a:endParaRPr lang="en-US" dirty="0"/>
          </a:p>
        </p:txBody>
      </p:sp>
      <p:sp>
        <p:nvSpPr>
          <p:cNvPr id="3" name="Content Placeholder 2"/>
          <p:cNvSpPr>
            <a:spLocks noGrp="1"/>
          </p:cNvSpPr>
          <p:nvPr>
            <p:ph idx="1"/>
          </p:nvPr>
        </p:nvSpPr>
        <p:spPr/>
        <p:txBody>
          <a:bodyPr/>
          <a:lstStyle/>
          <a:p>
            <a:r>
              <a:rPr lang="en-US" dirty="0" smtClean="0"/>
              <a:t>Doyle’s Delight: Highest mountain in Belize reaching 1124 meters tall. </a:t>
            </a:r>
          </a:p>
          <a:p>
            <a:endParaRPr lang="en-US" dirty="0" smtClean="0"/>
          </a:p>
          <a:p>
            <a:endParaRPr lang="en-US" dirty="0" smtClean="0"/>
          </a:p>
          <a:p>
            <a:r>
              <a:rPr lang="en-US" dirty="0" err="1" smtClean="0"/>
              <a:t>Altun</a:t>
            </a:r>
            <a:r>
              <a:rPr lang="en-US" dirty="0" smtClean="0"/>
              <a:t>-Ha Pyramid: This pyramid is important as a trading center and used as a link to the coast and the settlements. </a:t>
            </a:r>
          </a:p>
          <a:p>
            <a:endParaRPr lang="en-US" dirty="0" smtClean="0"/>
          </a:p>
          <a:p>
            <a:r>
              <a:rPr lang="en-US" dirty="0" smtClean="0"/>
              <a:t>Belize Barrier Reef: This reef is 186 miles long.</a:t>
            </a:r>
          </a:p>
          <a:p>
            <a:endParaRPr lang="en-US" dirty="0"/>
          </a:p>
        </p:txBody>
      </p:sp>
      <p:pic>
        <p:nvPicPr>
          <p:cNvPr id="4" name="Picture 3" descr="ERSICAHTM2VDCAAI9QS0CA13INULCA30LQDYCAGRH078CA4743SECA0D62ZYCA60VN0QCAPB74OMCAGK5C4ACA8G83YOCAA0BX3CCAWTYNVTCAPZQ1FNCAH36N6JCAC1GCLSCAXFJ5LYCA2FLYLYCAGIMFES.jpg"/>
          <p:cNvPicPr>
            <a:picLocks noChangeAspect="1"/>
          </p:cNvPicPr>
          <p:nvPr/>
        </p:nvPicPr>
        <p:blipFill>
          <a:blip r:embed="rId2" cstate="print"/>
          <a:stretch>
            <a:fillRect/>
          </a:stretch>
        </p:blipFill>
        <p:spPr>
          <a:xfrm>
            <a:off x="3962400" y="2438400"/>
            <a:ext cx="1428750" cy="1343025"/>
          </a:xfrm>
          <a:prstGeom prst="rect">
            <a:avLst/>
          </a:prstGeom>
        </p:spPr>
      </p:pic>
      <p:pic>
        <p:nvPicPr>
          <p:cNvPr id="5" name="Picture 4" descr="3HSUCAN6L75RCARPBM25CADC391YCAA6LZ9KCA7ZFA4VCACKJ8EACAHUYQUBCAHIN478CADLEF3LCA6DTLECCALF9G6MCAU60W78CA255LNPCA9AB1RHCA4ZKY5DCAF6A2M7CAU337G6CAUJL0L0CAA52NQE.jpg"/>
          <p:cNvPicPr>
            <a:picLocks noChangeAspect="1"/>
          </p:cNvPicPr>
          <p:nvPr/>
        </p:nvPicPr>
        <p:blipFill>
          <a:blip r:embed="rId3" cstate="print"/>
          <a:stretch>
            <a:fillRect/>
          </a:stretch>
        </p:blipFill>
        <p:spPr>
          <a:xfrm>
            <a:off x="7772400" y="4724400"/>
            <a:ext cx="990600" cy="123825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a:t>
            </a:r>
            <a:endParaRPr lang="en-US" dirty="0"/>
          </a:p>
        </p:txBody>
      </p:sp>
      <p:sp>
        <p:nvSpPr>
          <p:cNvPr id="3" name="Content Placeholder 2"/>
          <p:cNvSpPr>
            <a:spLocks noGrp="1"/>
          </p:cNvSpPr>
          <p:nvPr>
            <p:ph idx="1"/>
          </p:nvPr>
        </p:nvSpPr>
        <p:spPr/>
        <p:txBody>
          <a:bodyPr/>
          <a:lstStyle/>
          <a:p>
            <a:r>
              <a:rPr lang="en-US" dirty="0" smtClean="0"/>
              <a:t>Rice with fried chicken or sweet beef. </a:t>
            </a:r>
          </a:p>
          <a:p>
            <a:endParaRPr lang="en-US" dirty="0" smtClean="0"/>
          </a:p>
          <a:p>
            <a:r>
              <a:rPr lang="en-US" dirty="0" smtClean="0"/>
              <a:t>Tacos and tamales.</a:t>
            </a:r>
          </a:p>
          <a:p>
            <a:endParaRPr lang="en-US" dirty="0" smtClean="0"/>
          </a:p>
          <a:p>
            <a:r>
              <a:rPr lang="en-US" dirty="0" smtClean="0"/>
              <a:t>Bananas, mangoes, papayas, pineapples and melons. </a:t>
            </a:r>
          </a:p>
        </p:txBody>
      </p:sp>
      <p:pic>
        <p:nvPicPr>
          <p:cNvPr id="4" name="Picture 3" descr="11F9CADMR705CA6899CJCAOTA7S1CAJB5MVNCA9PPRVNCAQZP4Y1CAHNW0MFCA1HEWNMCADJHCIVCADFFW2KCADHRXGUCAJ3HUOICA49IM3XCAJMVZ0LCAKNK4ZACABFQHQHCAKXR5QMCAPPV5K9CAYX3C2U.jpg"/>
          <p:cNvPicPr>
            <a:picLocks noChangeAspect="1"/>
          </p:cNvPicPr>
          <p:nvPr/>
        </p:nvPicPr>
        <p:blipFill>
          <a:blip r:embed="rId2" cstate="print"/>
          <a:stretch>
            <a:fillRect/>
          </a:stretch>
        </p:blipFill>
        <p:spPr>
          <a:xfrm>
            <a:off x="6553200" y="2057400"/>
            <a:ext cx="1819469" cy="1371600"/>
          </a:xfrm>
          <a:prstGeom prst="rect">
            <a:avLst/>
          </a:prstGeom>
        </p:spPr>
      </p:pic>
      <p:pic>
        <p:nvPicPr>
          <p:cNvPr id="5" name="Picture 4" descr="T328CA098W19CAPUGDS8CAX4XEQQCAW44GKVCA8V3VTVCAC4H8WFCASXAC88CA3B1HADCAGM6GX9CAG28L87CAOLME8CCANYYY4ACA3B86XXCAAA9SFZCA0TK9EPCA3DWC9WCALUQPANCAGW073TCAQ1UBMO.jpg"/>
          <p:cNvPicPr>
            <a:picLocks noChangeAspect="1"/>
          </p:cNvPicPr>
          <p:nvPr/>
        </p:nvPicPr>
        <p:blipFill>
          <a:blip r:embed="rId3" cstate="print"/>
          <a:stretch>
            <a:fillRect/>
          </a:stretch>
        </p:blipFill>
        <p:spPr>
          <a:xfrm>
            <a:off x="4010025" y="3048000"/>
            <a:ext cx="1123950" cy="762000"/>
          </a:xfrm>
          <a:prstGeom prst="rect">
            <a:avLst/>
          </a:prstGeom>
        </p:spPr>
      </p:pic>
      <p:pic>
        <p:nvPicPr>
          <p:cNvPr id="6" name="Picture 5" descr="LZ2MCABTAGYLCA12JLWACAR8OLNPCA2BUCBBCARX0S2VCAHKD3QHCAU7UQGBCAR6XCYPCATZZE7VCA1SADHOCA1BEKJ4CAE6G86CCARSDIB8CA62KFUTCASPNVAUCAEPUHJ9CA07OSGUCAHNSFCSCAM7TI2J.jpg"/>
          <p:cNvPicPr>
            <a:picLocks noChangeAspect="1"/>
          </p:cNvPicPr>
          <p:nvPr/>
        </p:nvPicPr>
        <p:blipFill>
          <a:blip r:embed="rId4" cstate="print"/>
          <a:stretch>
            <a:fillRect/>
          </a:stretch>
        </p:blipFill>
        <p:spPr>
          <a:xfrm>
            <a:off x="1752600" y="4572000"/>
            <a:ext cx="1371600" cy="1824361"/>
          </a:xfrm>
          <a:prstGeom prst="rect">
            <a:avLst/>
          </a:prstGeom>
        </p:spPr>
      </p:pic>
      <p:pic>
        <p:nvPicPr>
          <p:cNvPr id="7" name="Picture 6" descr="J3HJCAGM2HOOCA5X3ECCCA483930CAGJCZWCCA7UIYLACAJF4RYBCAZ2GBXTCAN9224TCAICDJB9CATHJ4UHCA5JH72GCAJQ7V4HCACD4IVTCAB2RNGVCAE8A86HCA454T88CAZU5JFVCALDZ2YGCARDE3RD.jpg"/>
          <p:cNvPicPr>
            <a:picLocks noChangeAspect="1"/>
          </p:cNvPicPr>
          <p:nvPr/>
        </p:nvPicPr>
        <p:blipFill>
          <a:blip r:embed="rId5" cstate="print"/>
          <a:stretch>
            <a:fillRect/>
          </a:stretch>
        </p:blipFill>
        <p:spPr>
          <a:xfrm>
            <a:off x="4572000" y="4343400"/>
            <a:ext cx="1447800" cy="2171700"/>
          </a:xfrm>
          <a:prstGeom prst="rect">
            <a:avLst/>
          </a:prstGeom>
        </p:spPr>
      </p:pic>
      <p:pic>
        <p:nvPicPr>
          <p:cNvPr id="8" name="Picture 7" descr="PGY7CAT42UMXCACJMUVNCA5NHB83CAWA4D4ICA35JF4BCAQVS9N3CAJK6OKGCAKXAJG8CABJE72LCAGQQRUWCAOV5DE9CADZL9J0CA5MQXZGCAC8S6LFCANH65JDCAOI0EF3CA3Z9S0ICA4G3C5VCAJ4OL5K.jpg"/>
          <p:cNvPicPr>
            <a:picLocks noChangeAspect="1"/>
          </p:cNvPicPr>
          <p:nvPr/>
        </p:nvPicPr>
        <p:blipFill>
          <a:blip r:embed="rId6" cstate="print"/>
          <a:stretch>
            <a:fillRect/>
          </a:stretch>
        </p:blipFill>
        <p:spPr>
          <a:xfrm>
            <a:off x="6934200" y="4495800"/>
            <a:ext cx="1381125" cy="115252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a:solidFill>
            <a:schemeClr val="bg1"/>
          </a:solidFill>
        </p:spPr>
        <p:txBody>
          <a:bodyPr/>
          <a:lstStyle/>
          <a:p>
            <a:r>
              <a:rPr lang="en-US" dirty="0" smtClean="0">
                <a:hlinkClick r:id="rId2"/>
              </a:rPr>
              <a:t>http://www.guidetobelize.info/en_fruits.html</a:t>
            </a:r>
            <a:endParaRPr lang="en-US" dirty="0" smtClean="0"/>
          </a:p>
          <a:p>
            <a:endParaRPr lang="en-US" dirty="0" smtClean="0"/>
          </a:p>
          <a:p>
            <a:r>
              <a:rPr lang="en-US" dirty="0" smtClean="0">
                <a:hlinkClick r:id="rId3"/>
              </a:rPr>
              <a:t>http://en.wikipedia.org/wiki/Belize_Barrier_Reef</a:t>
            </a:r>
            <a:endParaRPr lang="en-US" dirty="0" smtClean="0"/>
          </a:p>
          <a:p>
            <a:endParaRPr lang="en-US" dirty="0" smtClean="0"/>
          </a:p>
          <a:p>
            <a:r>
              <a:rPr lang="en-US" dirty="0" smtClean="0">
                <a:hlinkClick r:id="rId4"/>
              </a:rPr>
              <a:t>http://en.wikipedia.org/wiki/History_of_Belize</a:t>
            </a:r>
            <a:endParaRPr lang="en-US" dirty="0" smtClean="0"/>
          </a:p>
          <a:p>
            <a:endParaRPr lang="en-US" dirty="0" smtClean="0"/>
          </a:p>
          <a:p>
            <a:r>
              <a:rPr lang="en-US" dirty="0" smtClean="0">
                <a:hlinkClick r:id="rId5"/>
              </a:rPr>
              <a:t>http://www.destination360.com/central-america/belize/thing-to-do</a:t>
            </a:r>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Animals</a:t>
            </a:r>
            <a:endParaRPr lang="en-US" dirty="0"/>
          </a:p>
        </p:txBody>
      </p:sp>
      <p:sp>
        <p:nvSpPr>
          <p:cNvPr id="3" name="Content Placeholder 2"/>
          <p:cNvSpPr>
            <a:spLocks noGrp="1"/>
          </p:cNvSpPr>
          <p:nvPr>
            <p:ph idx="1"/>
          </p:nvPr>
        </p:nvSpPr>
        <p:spPr/>
        <p:txBody>
          <a:bodyPr/>
          <a:lstStyle/>
          <a:p>
            <a:r>
              <a:rPr lang="en-US" dirty="0" smtClean="0"/>
              <a:t>Jaguars-Largest South American cat</a:t>
            </a:r>
          </a:p>
          <a:p>
            <a:pPr>
              <a:buNone/>
            </a:pPr>
            <a:endParaRPr lang="en-US" dirty="0" smtClean="0"/>
          </a:p>
          <a:p>
            <a:r>
              <a:rPr lang="en-US" dirty="0" smtClean="0"/>
              <a:t>Armadillos-A pound of armadillo meat contains 750 calories</a:t>
            </a:r>
          </a:p>
          <a:p>
            <a:pPr>
              <a:buNone/>
            </a:pPr>
            <a:endParaRPr lang="en-US" dirty="0" smtClean="0"/>
          </a:p>
          <a:p>
            <a:r>
              <a:rPr lang="en-US" dirty="0" smtClean="0"/>
              <a:t>Anteaters-They have no teeth</a:t>
            </a:r>
            <a:endParaRPr lang="en-US" dirty="0"/>
          </a:p>
        </p:txBody>
      </p:sp>
      <p:pic>
        <p:nvPicPr>
          <p:cNvPr id="4" name="Picture 3" descr="HBZTCAACQKZXCA831F6QCAZZ5IQOCA5MC3HNCAEWL80ZCAPK4SZJCAL2113ZCAJU5PESCAJ5LLSXCAY12VOQCA5HBR79CAGWQ8NLCAN63JIOCAJ3GGCTCAJ9G1FRCALHABDPCAVD0FQ8CAR1D11TCAPNT5HP.jpg"/>
          <p:cNvPicPr>
            <a:picLocks noChangeAspect="1"/>
          </p:cNvPicPr>
          <p:nvPr/>
        </p:nvPicPr>
        <p:blipFill>
          <a:blip r:embed="rId2" cstate="print"/>
          <a:stretch>
            <a:fillRect/>
          </a:stretch>
        </p:blipFill>
        <p:spPr>
          <a:xfrm>
            <a:off x="6629400" y="1371600"/>
            <a:ext cx="1352550" cy="1323975"/>
          </a:xfrm>
          <a:prstGeom prst="rect">
            <a:avLst/>
          </a:prstGeom>
        </p:spPr>
      </p:pic>
      <p:pic>
        <p:nvPicPr>
          <p:cNvPr id="5" name="Picture 4" descr="PRLJCA4DH2OMCAOQ6BITCA3GMKZXCALCO9CKCA0OKBC2CAB1D68FCABC6B4XCAMAY02XCA2B039RCA0IQB29CAJAIQ0PCAPFXPXGCAM88CNUCAGZNXKKCATAW4Y3CARWUXF9CA1ZSOLWCAIJ2KJQCA0MPIIE.jpg"/>
          <p:cNvPicPr>
            <a:picLocks noChangeAspect="1"/>
          </p:cNvPicPr>
          <p:nvPr/>
        </p:nvPicPr>
        <p:blipFill>
          <a:blip r:embed="rId3" cstate="print"/>
          <a:stretch>
            <a:fillRect/>
          </a:stretch>
        </p:blipFill>
        <p:spPr>
          <a:xfrm>
            <a:off x="2895600" y="3352800"/>
            <a:ext cx="1304925" cy="876300"/>
          </a:xfrm>
          <a:prstGeom prst="rect">
            <a:avLst/>
          </a:prstGeom>
        </p:spPr>
      </p:pic>
      <p:pic>
        <p:nvPicPr>
          <p:cNvPr id="6" name="Picture 5" descr="EXT2CAJIGKRQCANJZMOKCAONA26LCA8V0KIVCAL6DNGACAP4Y9BMCARGFCF3CA9UN78ICA7U9GWXCAGHWREFCABI4DS0CANGY5ZYCAYHXXDMCA9SRFYQCAC669Z3CAD752GDCAU7R4CCCAKDKKHXCA9WBBJ2.jpg"/>
          <p:cNvPicPr>
            <a:picLocks noChangeAspect="1"/>
          </p:cNvPicPr>
          <p:nvPr/>
        </p:nvPicPr>
        <p:blipFill>
          <a:blip r:embed="rId4" cstate="print"/>
          <a:stretch>
            <a:fillRect/>
          </a:stretch>
        </p:blipFill>
        <p:spPr>
          <a:xfrm>
            <a:off x="5638800" y="4495800"/>
            <a:ext cx="2286000" cy="171867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whenwegetthere.com/tourist_attraction_images/water_tourist_attractions/beaches/beaches.jpg"/>
          <p:cNvPicPr>
            <a:picLocks noChangeAspect="1" noChangeArrowheads="1"/>
          </p:cNvPicPr>
          <p:nvPr/>
        </p:nvPicPr>
        <p:blipFill>
          <a:blip r:embed="rId2" cstate="print"/>
          <a:srcRect/>
          <a:stretch>
            <a:fillRect/>
          </a:stretch>
        </p:blipFill>
        <p:spPr bwMode="auto">
          <a:xfrm>
            <a:off x="457200" y="914400"/>
            <a:ext cx="3429000" cy="2190750"/>
          </a:xfrm>
          <a:prstGeom prst="rect">
            <a:avLst/>
          </a:prstGeom>
          <a:noFill/>
        </p:spPr>
      </p:pic>
      <p:sp>
        <p:nvSpPr>
          <p:cNvPr id="4" name="TextBox 3"/>
          <p:cNvSpPr txBox="1"/>
          <p:nvPr/>
        </p:nvSpPr>
        <p:spPr>
          <a:xfrm>
            <a:off x="609600" y="3200400"/>
            <a:ext cx="2971800" cy="646331"/>
          </a:xfrm>
          <a:prstGeom prst="rect">
            <a:avLst/>
          </a:prstGeom>
          <a:noFill/>
        </p:spPr>
        <p:txBody>
          <a:bodyPr wrap="square" rtlCol="0">
            <a:spAutoFit/>
          </a:bodyPr>
          <a:lstStyle/>
          <a:p>
            <a:r>
              <a:rPr lang="en-US" dirty="0" smtClean="0"/>
              <a:t>Belize has lots of beautiful beaches on the coasts. </a:t>
            </a:r>
            <a:endParaRPr lang="en-US" dirty="0"/>
          </a:p>
        </p:txBody>
      </p:sp>
      <p:pic>
        <p:nvPicPr>
          <p:cNvPr id="1030" name="Picture 6" descr="http://www.internationaleducationmedia.com/belize/belize_flag.jpg"/>
          <p:cNvPicPr>
            <a:picLocks noChangeAspect="1" noChangeArrowheads="1"/>
          </p:cNvPicPr>
          <p:nvPr/>
        </p:nvPicPr>
        <p:blipFill>
          <a:blip r:embed="rId3" cstate="print"/>
          <a:srcRect/>
          <a:stretch>
            <a:fillRect/>
          </a:stretch>
        </p:blipFill>
        <p:spPr bwMode="auto">
          <a:xfrm>
            <a:off x="4724400" y="1143000"/>
            <a:ext cx="3810000" cy="2279650"/>
          </a:xfrm>
          <a:prstGeom prst="rect">
            <a:avLst/>
          </a:prstGeom>
          <a:noFill/>
        </p:spPr>
      </p:pic>
      <p:sp>
        <p:nvSpPr>
          <p:cNvPr id="6" name="TextBox 5"/>
          <p:cNvSpPr txBox="1"/>
          <p:nvPr/>
        </p:nvSpPr>
        <p:spPr>
          <a:xfrm>
            <a:off x="4800600" y="3657600"/>
            <a:ext cx="3505200" cy="369332"/>
          </a:xfrm>
          <a:prstGeom prst="rect">
            <a:avLst/>
          </a:prstGeom>
          <a:noFill/>
        </p:spPr>
        <p:txBody>
          <a:bodyPr wrap="square" rtlCol="0">
            <a:spAutoFit/>
          </a:bodyPr>
          <a:lstStyle/>
          <a:p>
            <a:r>
              <a:rPr lang="en-US" dirty="0" smtClean="0"/>
              <a:t>This is the national flag of Belize.</a:t>
            </a:r>
            <a:endParaRPr lang="en-US" dirty="0"/>
          </a:p>
        </p:txBody>
      </p:sp>
      <p:pic>
        <p:nvPicPr>
          <p:cNvPr id="1032" name="Picture 8" descr="http://famouswonders.com/wp-content/uploads/2010/04/Belmopan-400.jpg">
            <a:hlinkClick r:id="rId4"/>
          </p:cNvPr>
          <p:cNvPicPr>
            <a:picLocks noChangeAspect="1" noChangeArrowheads="1"/>
          </p:cNvPicPr>
          <p:nvPr/>
        </p:nvPicPr>
        <p:blipFill>
          <a:blip r:embed="rId5" cstate="print"/>
          <a:srcRect/>
          <a:stretch>
            <a:fillRect/>
          </a:stretch>
        </p:blipFill>
        <p:spPr bwMode="auto">
          <a:xfrm>
            <a:off x="838200" y="3886200"/>
            <a:ext cx="3810000" cy="2819401"/>
          </a:xfrm>
          <a:prstGeom prst="rect">
            <a:avLst/>
          </a:prstGeom>
          <a:noFill/>
        </p:spPr>
      </p:pic>
      <p:sp>
        <p:nvSpPr>
          <p:cNvPr id="8" name="TextBox 7"/>
          <p:cNvSpPr txBox="1"/>
          <p:nvPr/>
        </p:nvSpPr>
        <p:spPr>
          <a:xfrm>
            <a:off x="4953000" y="5486400"/>
            <a:ext cx="3581400" cy="646331"/>
          </a:xfrm>
          <a:prstGeom prst="rect">
            <a:avLst/>
          </a:prstGeom>
          <a:noFill/>
        </p:spPr>
        <p:txBody>
          <a:bodyPr wrap="square" rtlCol="0">
            <a:spAutoFit/>
          </a:bodyPr>
          <a:lstStyle/>
          <a:p>
            <a:r>
              <a:rPr lang="en-US" dirty="0" smtClean="0"/>
              <a:t>This is the Belize Parliament House in Belmopan.</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Authors</a:t>
            </a:r>
            <a:endParaRPr lang="en-US" dirty="0"/>
          </a:p>
        </p:txBody>
      </p:sp>
      <p:sp>
        <p:nvSpPr>
          <p:cNvPr id="3" name="Content Placeholder 2"/>
          <p:cNvSpPr>
            <a:spLocks noGrp="1"/>
          </p:cNvSpPr>
          <p:nvPr>
            <p:ph idx="1"/>
          </p:nvPr>
        </p:nvSpPr>
        <p:spPr/>
        <p:txBody>
          <a:bodyPr/>
          <a:lstStyle/>
          <a:p>
            <a:r>
              <a:rPr lang="en-US" dirty="0" smtClean="0"/>
              <a:t>Zee </a:t>
            </a:r>
            <a:r>
              <a:rPr lang="en-US" dirty="0" err="1" smtClean="0"/>
              <a:t>Edgell</a:t>
            </a:r>
            <a:r>
              <a:rPr lang="en-US" dirty="0" smtClean="0"/>
              <a:t> has written  </a:t>
            </a:r>
            <a:r>
              <a:rPr lang="en-US" u="sng" dirty="0" err="1" smtClean="0"/>
              <a:t>Beka</a:t>
            </a:r>
            <a:r>
              <a:rPr lang="en-US" u="sng" dirty="0" smtClean="0"/>
              <a:t> Lamb</a:t>
            </a:r>
            <a:r>
              <a:rPr lang="en-US" dirty="0" smtClean="0"/>
              <a:t> which is a novel. </a:t>
            </a:r>
          </a:p>
          <a:p>
            <a:endParaRPr lang="en-US" dirty="0" smtClean="0"/>
          </a:p>
          <a:p>
            <a:r>
              <a:rPr lang="en-US" dirty="0" smtClean="0"/>
              <a:t>Emory King has written a historical fiction book, titled </a:t>
            </a:r>
            <a:r>
              <a:rPr lang="en-US" u="sng" dirty="0" smtClean="0"/>
              <a:t>Emory King’s Drivers’ Guide to Belize</a:t>
            </a:r>
            <a:r>
              <a:rPr lang="en-US" dirty="0" smtClean="0"/>
              <a:t>. </a:t>
            </a:r>
          </a:p>
          <a:p>
            <a:endParaRPr lang="en-US" dirty="0" smtClean="0"/>
          </a:p>
          <a:p>
            <a:r>
              <a:rPr lang="en-US" dirty="0" smtClean="0"/>
              <a:t>Evan X Hyde wrote the </a:t>
            </a:r>
            <a:r>
              <a:rPr lang="en-US" dirty="0" err="1" smtClean="0"/>
              <a:t>sattire</a:t>
            </a:r>
            <a:r>
              <a:rPr lang="en-US" dirty="0" smtClean="0"/>
              <a:t>, </a:t>
            </a:r>
            <a:r>
              <a:rPr lang="en-US" u="sng" dirty="0" smtClean="0"/>
              <a:t>Knocking Our Own Ting</a:t>
            </a:r>
            <a:r>
              <a:rPr lang="en-US" dirty="0" smtClean="0"/>
              <a:t>.</a:t>
            </a:r>
            <a:endParaRPr lang="en-US" u="sng"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Government</a:t>
            </a:r>
            <a:endParaRPr lang="en-US" dirty="0"/>
          </a:p>
        </p:txBody>
      </p:sp>
      <p:sp>
        <p:nvSpPr>
          <p:cNvPr id="3" name="Content Placeholder 2"/>
          <p:cNvSpPr>
            <a:spLocks noGrp="1"/>
          </p:cNvSpPr>
          <p:nvPr>
            <p:ph idx="1"/>
          </p:nvPr>
        </p:nvSpPr>
        <p:spPr/>
        <p:txBody>
          <a:bodyPr>
            <a:normAutofit/>
          </a:bodyPr>
          <a:lstStyle/>
          <a:p>
            <a:r>
              <a:rPr lang="en-US" sz="3200" dirty="0" smtClean="0"/>
              <a:t>Belize has parliamentary democracy for their government. This means that the people of Belize have a right to vote. They do not have a choice of who is the nominal head of state is, but they do get to choose who represents them, which is the prime minister. The prime minister can be changed often. </a:t>
            </a:r>
            <a:endParaRPr lang="en-US" sz="3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Cities</a:t>
            </a:r>
            <a:endParaRPr lang="en-US" dirty="0"/>
          </a:p>
        </p:txBody>
      </p:sp>
      <p:sp>
        <p:nvSpPr>
          <p:cNvPr id="3" name="Content Placeholder 2"/>
          <p:cNvSpPr>
            <a:spLocks noGrp="1"/>
          </p:cNvSpPr>
          <p:nvPr>
            <p:ph idx="1"/>
          </p:nvPr>
        </p:nvSpPr>
        <p:spPr/>
        <p:txBody>
          <a:bodyPr/>
          <a:lstStyle/>
          <a:p>
            <a:r>
              <a:rPr lang="en-US" dirty="0" smtClean="0"/>
              <a:t>Belize City</a:t>
            </a:r>
          </a:p>
          <a:p>
            <a:endParaRPr lang="en-US" dirty="0" smtClean="0"/>
          </a:p>
          <a:p>
            <a:endParaRPr lang="en-US" dirty="0" smtClean="0"/>
          </a:p>
          <a:p>
            <a:r>
              <a:rPr lang="en-US" dirty="0" smtClean="0"/>
              <a:t>Orange Walk</a:t>
            </a:r>
          </a:p>
          <a:p>
            <a:endParaRPr lang="en-US" dirty="0" smtClean="0"/>
          </a:p>
          <a:p>
            <a:endParaRPr lang="en-US" dirty="0" smtClean="0"/>
          </a:p>
          <a:p>
            <a:r>
              <a:rPr lang="en-US" dirty="0" smtClean="0"/>
              <a:t>San Ignacio</a:t>
            </a:r>
            <a:endParaRPr lang="en-US" dirty="0"/>
          </a:p>
        </p:txBody>
      </p:sp>
      <p:pic>
        <p:nvPicPr>
          <p:cNvPr id="4" name="Picture 3" descr="XKIACATK560BCA8969USCAHPRZLICAL2PBOUCA8FMMZMCADPXK0JCACNEQJOCAS0L81XCA2SAKWECA5PX9IVCATY8J58CAE0LYT5CAYYG22HCAGF4DE6CABYQZNACAKTTA68CAP9LAWTCATEYO5FCA3401H1.jpg"/>
          <p:cNvPicPr>
            <a:picLocks noChangeAspect="1"/>
          </p:cNvPicPr>
          <p:nvPr/>
        </p:nvPicPr>
        <p:blipFill>
          <a:blip r:embed="rId2" cstate="print"/>
          <a:stretch>
            <a:fillRect/>
          </a:stretch>
        </p:blipFill>
        <p:spPr>
          <a:xfrm>
            <a:off x="3429000" y="1371600"/>
            <a:ext cx="2426466" cy="1624013"/>
          </a:xfrm>
          <a:prstGeom prst="rect">
            <a:avLst/>
          </a:prstGeom>
        </p:spPr>
      </p:pic>
      <p:pic>
        <p:nvPicPr>
          <p:cNvPr id="5" name="Picture 4" descr="IEZGCAZASJH9CAECNF88CAW6PFMBCAI3MO52CAFLPUZNCAL9IDOUCASWLKA2CA93B7NZCAX1P4DGCAKK2WPZCAS5LQG1CA0J68MQCALPXCYDCA0AMTKECAGDLJHLCA0GF2WHCAUONWZTCAR23PC6CAILFEZ8.jpg"/>
          <p:cNvPicPr>
            <a:picLocks noChangeAspect="1"/>
          </p:cNvPicPr>
          <p:nvPr/>
        </p:nvPicPr>
        <p:blipFill>
          <a:blip r:embed="rId3" cstate="print"/>
          <a:stretch>
            <a:fillRect/>
          </a:stretch>
        </p:blipFill>
        <p:spPr>
          <a:xfrm>
            <a:off x="4953000" y="3276600"/>
            <a:ext cx="2343839" cy="1752600"/>
          </a:xfrm>
          <a:prstGeom prst="rect">
            <a:avLst/>
          </a:prstGeom>
        </p:spPr>
      </p:pic>
      <p:pic>
        <p:nvPicPr>
          <p:cNvPr id="6" name="Picture 5" descr="2GG2CAMT0JZJCAG0Q4SSCARSPQM3CAAI6FX9CAZWO77VCA8CAZU2CAOCAN34CAY17KR9CALTF9URCAWFJXVJCAKZ5HCNCA8MFZ60CAXLCR46CABPOHUBCAPAPHBICAP57YEOCA0MMF1TCAZ8JW7NCAOQUPE2.jpg"/>
          <p:cNvPicPr>
            <a:picLocks noChangeAspect="1"/>
          </p:cNvPicPr>
          <p:nvPr/>
        </p:nvPicPr>
        <p:blipFill>
          <a:blip r:embed="rId4" cstate="print"/>
          <a:stretch>
            <a:fillRect/>
          </a:stretch>
        </p:blipFill>
        <p:spPr>
          <a:xfrm>
            <a:off x="2743200" y="5105400"/>
            <a:ext cx="1752600" cy="131774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Culture</a:t>
            </a:r>
            <a:endParaRPr lang="en-US" dirty="0"/>
          </a:p>
        </p:txBody>
      </p:sp>
      <p:sp>
        <p:nvSpPr>
          <p:cNvPr id="3" name="Content Placeholder 2"/>
          <p:cNvSpPr>
            <a:spLocks noGrp="1"/>
          </p:cNvSpPr>
          <p:nvPr>
            <p:ph idx="1"/>
          </p:nvPr>
        </p:nvSpPr>
        <p:spPr/>
        <p:txBody>
          <a:bodyPr/>
          <a:lstStyle/>
          <a:p>
            <a:r>
              <a:rPr lang="en-US" dirty="0" smtClean="0"/>
              <a:t>They are influenced from the Mayan people.</a:t>
            </a:r>
          </a:p>
          <a:p>
            <a:endParaRPr lang="en-US" dirty="0" smtClean="0"/>
          </a:p>
          <a:p>
            <a:r>
              <a:rPr lang="en-US" dirty="0" smtClean="0"/>
              <a:t>It is not uncommon for people to greet one another out in public, even though they could be complete strangers.</a:t>
            </a:r>
          </a:p>
          <a:p>
            <a:endParaRPr lang="en-US" dirty="0" smtClean="0"/>
          </a:p>
          <a:p>
            <a:r>
              <a:rPr lang="en-US" dirty="0" smtClean="0"/>
              <a:t>The people of Belize are very superstitious.</a:t>
            </a:r>
          </a:p>
          <a:p>
            <a:pPr>
              <a:buNone/>
            </a:pPr>
            <a:r>
              <a:rPr lang="en-US" dirty="0" smtClean="0"/>
              <a:t> </a:t>
            </a:r>
            <a:endParaRPr lang="en-US" dirty="0"/>
          </a:p>
        </p:txBody>
      </p:sp>
      <p:pic>
        <p:nvPicPr>
          <p:cNvPr id="4" name="Picture 3" descr="6HSHCAO2JNSICAV49QPACAHG4CDGCAGMQ0QMCAS7CGB5CARFQT5CCA1Z87DYCASFVZ27CA2IKS1TCAR2VBRACAL2L5QICACQ1FJ3CA1FVKT5CA6OGOBPCAJFOKH6CA7AJ1ZTCA4X2LGVCA3ZX111CA4ZIDPH.jpg"/>
          <p:cNvPicPr>
            <a:picLocks noChangeAspect="1"/>
          </p:cNvPicPr>
          <p:nvPr/>
        </p:nvPicPr>
        <p:blipFill>
          <a:blip r:embed="rId2" cstate="print"/>
          <a:stretch>
            <a:fillRect/>
          </a:stretch>
        </p:blipFill>
        <p:spPr>
          <a:xfrm>
            <a:off x="7086600" y="914400"/>
            <a:ext cx="1708354" cy="1143000"/>
          </a:xfrm>
          <a:prstGeom prst="rect">
            <a:avLst/>
          </a:prstGeom>
        </p:spPr>
      </p:pic>
      <p:pic>
        <p:nvPicPr>
          <p:cNvPr id="5" name="Picture 4" descr="C1JYCASHEJIVCAB2TDKACA4AFW9RCA6TI4XJCAZQJN73CA4HE9QNCAAIU06ICAUL4MTFCAZ4OSDXCAS36YH5CAO6AKKTCA3HU8WECANCK8I0CAQ60OOTCA5HG2PACA6D069VCAQDC94YCA3QG9PKCAF1QY1D.jpg"/>
          <p:cNvPicPr>
            <a:picLocks noChangeAspect="1"/>
          </p:cNvPicPr>
          <p:nvPr/>
        </p:nvPicPr>
        <p:blipFill>
          <a:blip r:embed="rId3" cstate="print"/>
          <a:stretch>
            <a:fillRect/>
          </a:stretch>
        </p:blipFill>
        <p:spPr>
          <a:xfrm>
            <a:off x="7315200" y="4343400"/>
            <a:ext cx="1371600" cy="1997476"/>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Tourist Attractions</a:t>
            </a:r>
            <a:endParaRPr lang="en-US" dirty="0"/>
          </a:p>
        </p:txBody>
      </p:sp>
      <p:sp>
        <p:nvSpPr>
          <p:cNvPr id="3" name="Content Placeholder 2"/>
          <p:cNvSpPr>
            <a:spLocks noGrp="1"/>
          </p:cNvSpPr>
          <p:nvPr>
            <p:ph idx="1"/>
          </p:nvPr>
        </p:nvSpPr>
        <p:spPr/>
        <p:txBody>
          <a:bodyPr/>
          <a:lstStyle/>
          <a:p>
            <a:r>
              <a:rPr lang="en-US" dirty="0" smtClean="0"/>
              <a:t>Belize Barrier Reef</a:t>
            </a:r>
          </a:p>
          <a:p>
            <a:pPr>
              <a:buNone/>
            </a:pPr>
            <a:endParaRPr lang="en-US" dirty="0" smtClean="0"/>
          </a:p>
          <a:p>
            <a:pPr>
              <a:buNone/>
            </a:pPr>
            <a:endParaRPr lang="en-US" dirty="0" smtClean="0"/>
          </a:p>
          <a:p>
            <a:r>
              <a:rPr lang="en-US" dirty="0" smtClean="0"/>
              <a:t>Belize Zoo</a:t>
            </a:r>
          </a:p>
          <a:p>
            <a:endParaRPr lang="en-US" dirty="0" smtClean="0"/>
          </a:p>
          <a:p>
            <a:endParaRPr lang="en-US" dirty="0" smtClean="0"/>
          </a:p>
          <a:p>
            <a:r>
              <a:rPr lang="en-US" dirty="0" smtClean="0"/>
              <a:t>Barton Creek Caves</a:t>
            </a:r>
            <a:endParaRPr lang="en-US" dirty="0"/>
          </a:p>
        </p:txBody>
      </p:sp>
      <p:pic>
        <p:nvPicPr>
          <p:cNvPr id="4" name="Picture 3" descr="belize_barrier_reef_reserve_system.jpg"/>
          <p:cNvPicPr>
            <a:picLocks noChangeAspect="1"/>
          </p:cNvPicPr>
          <p:nvPr/>
        </p:nvPicPr>
        <p:blipFill>
          <a:blip r:embed="rId2" cstate="print"/>
          <a:stretch>
            <a:fillRect/>
          </a:stretch>
        </p:blipFill>
        <p:spPr>
          <a:xfrm>
            <a:off x="5105400" y="1905000"/>
            <a:ext cx="2438400" cy="1828800"/>
          </a:xfrm>
          <a:prstGeom prst="rect">
            <a:avLst/>
          </a:prstGeom>
        </p:spPr>
      </p:pic>
      <p:pic>
        <p:nvPicPr>
          <p:cNvPr id="5" name="Picture 4" descr="5WI0CAM1YG6PCAZX2N2YCABJ12GTCAYPSM1JCAKZB0OTCA0JQC7ECAT6SEYGCA008YCYCANIVAU9CAXGO21GCARV6GA2CAD1C6W1CAASJL2HCANDA4JMCARSTLBSCA3IFT7SCA6XTQ5NCA2STMLHCAE2PVF0.jpg"/>
          <p:cNvPicPr>
            <a:picLocks noChangeAspect="1"/>
          </p:cNvPicPr>
          <p:nvPr/>
        </p:nvPicPr>
        <p:blipFill>
          <a:blip r:embed="rId3" cstate="print"/>
          <a:stretch>
            <a:fillRect/>
          </a:stretch>
        </p:blipFill>
        <p:spPr>
          <a:xfrm>
            <a:off x="2819400" y="3276600"/>
            <a:ext cx="1676400" cy="1260451"/>
          </a:xfrm>
          <a:prstGeom prst="rect">
            <a:avLst/>
          </a:prstGeom>
        </p:spPr>
      </p:pic>
      <p:pic>
        <p:nvPicPr>
          <p:cNvPr id="6" name="Picture 5" descr="D507CAWOHC2MCA24W0MFCAH1WOWXCAK11PP8CAS3WPOBCA12C1B9CALTW0LZCACEVD4DCAPGV82FCAEGBOZYCAYYS17KCAH3QBPDCALWQ3FSCADY11ONCAA7ZH40CAD11HF2CA3YE5DSCAK2CLGJCA39RAX8.jpg"/>
          <p:cNvPicPr>
            <a:picLocks noChangeAspect="1"/>
          </p:cNvPicPr>
          <p:nvPr/>
        </p:nvPicPr>
        <p:blipFill>
          <a:blip r:embed="rId4" cstate="print"/>
          <a:stretch>
            <a:fillRect/>
          </a:stretch>
        </p:blipFill>
        <p:spPr>
          <a:xfrm>
            <a:off x="4724400" y="4419600"/>
            <a:ext cx="1676400" cy="2224454"/>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p:txBody>
          <a:bodyPr/>
          <a:lstStyle/>
          <a:p>
            <a:r>
              <a:rPr lang="en-US" dirty="0" smtClean="0"/>
              <a:t>Belize was originally based off of ancient Mayan civilization in 1500 B.C-A.D 200 and thrived until about A.D 1200. </a:t>
            </a:r>
          </a:p>
          <a:p>
            <a:endParaRPr lang="en-US" dirty="0" smtClean="0"/>
          </a:p>
          <a:p>
            <a:r>
              <a:rPr lang="en-US" dirty="0" smtClean="0"/>
              <a:t>The first Europeans arrived by shipwreck in 1638.</a:t>
            </a:r>
          </a:p>
          <a:p>
            <a:endParaRPr lang="en-US" dirty="0" smtClean="0"/>
          </a:p>
          <a:p>
            <a:r>
              <a:rPr lang="en-US" dirty="0" smtClean="0"/>
              <a:t>The settlers elected higher authorities to settle common law as early as 1738.</a:t>
            </a:r>
          </a:p>
          <a:p>
            <a:endParaRPr lang="en-US" dirty="0" smtClean="0"/>
          </a:p>
          <a:p>
            <a:endParaRPr lang="en-US" dirty="0"/>
          </a:p>
        </p:txBody>
      </p:sp>
      <p:pic>
        <p:nvPicPr>
          <p:cNvPr id="4" name="Picture 3" descr="1AX4CAJXYUU5CA8TD238CAM0MJ1TCALRXJ4VCAYJ1L7UCAN0RY2QCA64GVXPCA80VRXLCAI1HE5ICAPD1IDHCAE6B4O5CAI0B0TMCABGZZBRCA73U8A0CAGHNXDPCAB79I1JCAL10SXXCACFWCXSCAXLPFHB.jpg"/>
          <p:cNvPicPr>
            <a:picLocks noChangeAspect="1"/>
          </p:cNvPicPr>
          <p:nvPr/>
        </p:nvPicPr>
        <p:blipFill>
          <a:blip r:embed="rId2" cstate="print"/>
          <a:stretch>
            <a:fillRect/>
          </a:stretch>
        </p:blipFill>
        <p:spPr>
          <a:xfrm>
            <a:off x="7467600" y="4114800"/>
            <a:ext cx="1354394" cy="14478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58</TotalTime>
  <Words>339</Words>
  <Application>Microsoft Office PowerPoint</Application>
  <PresentationFormat>On-screen Show (4:3)</PresentationFormat>
  <Paragraphs>71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Flow</vt:lpstr>
      <vt:lpstr>Belize</vt:lpstr>
      <vt:lpstr>Animals</vt:lpstr>
      <vt:lpstr>Slide 3</vt:lpstr>
      <vt:lpstr>Authors</vt:lpstr>
      <vt:lpstr>Government</vt:lpstr>
      <vt:lpstr>Cities</vt:lpstr>
      <vt:lpstr>Culture</vt:lpstr>
      <vt:lpstr>Tourist Attractions</vt:lpstr>
      <vt:lpstr>History</vt:lpstr>
      <vt:lpstr>Geography/Topography</vt:lpstr>
      <vt:lpstr>Food</vt:lpstr>
      <vt:lpstr>Bibliography</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Belize</dc:title>
  <dc:creator>953793</dc:creator>
  <cp:lastModifiedBy>JSEAQUIS</cp:lastModifiedBy>
  <cp:revision>7</cp:revision>
  <dcterms:created xsi:type="dcterms:W3CDTF">2011-02-07T16:56:01Z</dcterms:created>
  <dcterms:modified xsi:type="dcterms:W3CDTF">2011-02-09T17:51:12Z</dcterms:modified>
</cp:coreProperties>
</file>