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9308-9807-4E5C-9709-ACDAAC4C7A48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E7A6-8A02-4238-9EB4-94B5C1069C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9308-9807-4E5C-9709-ACDAAC4C7A48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E7A6-8A02-4238-9EB4-94B5C1069C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9308-9807-4E5C-9709-ACDAAC4C7A48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E7A6-8A02-4238-9EB4-94B5C1069C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9308-9807-4E5C-9709-ACDAAC4C7A48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E7A6-8A02-4238-9EB4-94B5C1069C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9308-9807-4E5C-9709-ACDAAC4C7A48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E7A6-8A02-4238-9EB4-94B5C1069C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9308-9807-4E5C-9709-ACDAAC4C7A48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E7A6-8A02-4238-9EB4-94B5C1069C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9308-9807-4E5C-9709-ACDAAC4C7A48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E7A6-8A02-4238-9EB4-94B5C1069C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9308-9807-4E5C-9709-ACDAAC4C7A48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2AE7A6-8A02-4238-9EB4-94B5C1069C6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9308-9807-4E5C-9709-ACDAAC4C7A48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E7A6-8A02-4238-9EB4-94B5C1069C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9308-9807-4E5C-9709-ACDAAC4C7A48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E2AE7A6-8A02-4238-9EB4-94B5C1069C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B579308-9807-4E5C-9709-ACDAAC4C7A48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E7A6-8A02-4238-9EB4-94B5C1069C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B579308-9807-4E5C-9709-ACDAAC4C7A48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E2AE7A6-8A02-4238-9EB4-94B5C1069C6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upload.wikimedia.org/wikipedia/commons/e/e8/Us-mexico-border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upload.wikimedia.org/wikipedia/commons/0/08/El_Camino_del_Diablo%2C_border_patrol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upload.wikimedia.org/wikipedia/commons/9/96/Patrolling_Rio_Grande_%40_Laredo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ithsonianeducation.org/migrations/bord/intro.html" TargetMode="External"/><Relationship Id="rId2" Type="http://schemas.openxmlformats.org/officeDocument/2006/relationships/hyperlink" Target="http://en.wikipedia.org/wiki/Mexico_%E2%80%93_United_States_border#History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igrationinformation.org/feature/display.cfm?ID=40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Border of Mexico and U.S.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By: Hunter Simonson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Border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border between the U.S. and Mexico stretches 1,969 miles long.</a:t>
            </a:r>
          </a:p>
          <a:p>
            <a:r>
              <a:rPr lang="en-US" dirty="0" smtClean="0"/>
              <a:t>It also splits the Rio Grande in half down the middle of the river. </a:t>
            </a:r>
            <a:endParaRPr lang="en-US" dirty="0"/>
          </a:p>
        </p:txBody>
      </p:sp>
      <p:pic>
        <p:nvPicPr>
          <p:cNvPr id="14338" name="Picture 2" descr="http://blog.richmond.edu/tbpa10/files/2010/03/us_20mexico_20bor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3733800"/>
            <a:ext cx="4191000" cy="27961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Border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border runs from San Diego, California to Brownsville, Texas.</a:t>
            </a:r>
          </a:p>
          <a:p>
            <a:r>
              <a:rPr lang="en-US" dirty="0" smtClean="0"/>
              <a:t> It is the most commonly passed international border in the world.</a:t>
            </a:r>
          </a:p>
          <a:p>
            <a:r>
              <a:rPr lang="en-US" dirty="0" smtClean="0"/>
              <a:t>Around 350 million crossings every year.</a:t>
            </a:r>
            <a:endParaRPr lang="en-US" dirty="0"/>
          </a:p>
        </p:txBody>
      </p:sp>
      <p:pic>
        <p:nvPicPr>
          <p:cNvPr id="13314" name="Picture 2" descr="File:Us-mexico-borde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4267200"/>
            <a:ext cx="35814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started to show up in the 16</a:t>
            </a:r>
            <a:r>
              <a:rPr lang="en-US" baseline="30000" dirty="0" smtClean="0"/>
              <a:t>th</a:t>
            </a:r>
            <a:r>
              <a:rPr lang="en-US" dirty="0" smtClean="0"/>
              <a:t> century because the discovery of silver.</a:t>
            </a:r>
          </a:p>
          <a:p>
            <a:r>
              <a:rPr lang="en-US" dirty="0" smtClean="0"/>
              <a:t>At first the land didn’t belong to either country because the population wasn’t very high.</a:t>
            </a:r>
          </a:p>
          <a:p>
            <a:endParaRPr lang="en-US" dirty="0"/>
          </a:p>
        </p:txBody>
      </p:sp>
      <p:pic>
        <p:nvPicPr>
          <p:cNvPr id="28674" name="Picture 2" descr="http://upload.wikimedia.org/wikipedia/commons/8/84/Mapa_Mexico_184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810000"/>
            <a:ext cx="2971800" cy="2702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Border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border has the 2</a:t>
            </a:r>
            <a:r>
              <a:rPr lang="en-US" baseline="30000" dirty="0" smtClean="0"/>
              <a:t>nd</a:t>
            </a:r>
            <a:r>
              <a:rPr lang="en-US" dirty="0" smtClean="0"/>
              <a:t> highest of both legal and illegal crossing of any border only behind the U.S. and Canada.</a:t>
            </a:r>
          </a:p>
          <a:p>
            <a:r>
              <a:rPr lang="en-US" dirty="0" smtClean="0"/>
              <a:t>It is guarded by over 20 thousand border patrol agents.   </a:t>
            </a:r>
            <a:endParaRPr lang="en-US" dirty="0"/>
          </a:p>
        </p:txBody>
      </p:sp>
      <p:pic>
        <p:nvPicPr>
          <p:cNvPr id="29698" name="Picture 2" descr="File:El Camino del Diablo, border patro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962400"/>
            <a:ext cx="35052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Border Control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about half a million illegal entries into the U.S. per year.</a:t>
            </a:r>
          </a:p>
          <a:p>
            <a:r>
              <a:rPr lang="en-US" dirty="0" smtClean="0"/>
              <a:t>The border patrol is located in the bigger cities along the border.</a:t>
            </a:r>
          </a:p>
          <a:p>
            <a:endParaRPr lang="en-US" dirty="0"/>
          </a:p>
        </p:txBody>
      </p:sp>
      <p:pic>
        <p:nvPicPr>
          <p:cNvPr id="30722" name="Picture 2" descr="File:Patrolling Rio Grande @ Lared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3733800"/>
            <a:ext cx="3683000" cy="2762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42 border crossings.</a:t>
            </a:r>
          </a:p>
          <a:p>
            <a:r>
              <a:rPr lang="en-US" dirty="0" smtClean="0"/>
              <a:t>There was a fence dividing the two that was 640 miles long but then was torn down because of costly reasons.</a:t>
            </a:r>
          </a:p>
          <a:p>
            <a:r>
              <a:rPr lang="en-US" dirty="0" smtClean="0"/>
              <a:t>The Rio Grande makes up for over half of the border.</a:t>
            </a:r>
          </a:p>
          <a:p>
            <a:r>
              <a:rPr lang="en-US" dirty="0" smtClean="0"/>
              <a:t>Around 11.8 million people live in the U.S.- Mexico border area.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http://en.wikipedia.org/wiki/Mexico_%</a:t>
            </a:r>
            <a:r>
              <a:rPr lang="en-US" dirty="0" smtClean="0">
                <a:hlinkClick r:id="rId2"/>
              </a:rPr>
              <a:t>E2%80%93_United_States_border#History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www.smithsonianeducation.org/migrations/bord/intro.html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www.migrationinformation.org/feature/display.cfm?ID=407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125</TotalTime>
  <Words>244</Words>
  <Application>Microsoft Office PowerPoint</Application>
  <PresentationFormat>On-screen Show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Border of Mexico and U.S.</vt:lpstr>
      <vt:lpstr>About the Border</vt:lpstr>
      <vt:lpstr>About the Border Continued</vt:lpstr>
      <vt:lpstr>History</vt:lpstr>
      <vt:lpstr>Border Control</vt:lpstr>
      <vt:lpstr>Border Control Continued</vt:lpstr>
      <vt:lpstr>Fun Facts</vt:lpstr>
      <vt:lpstr>Bibliography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Border of Mexico and U.S.</dc:title>
  <dc:creator> </dc:creator>
  <cp:lastModifiedBy> </cp:lastModifiedBy>
  <cp:revision>13</cp:revision>
  <dcterms:created xsi:type="dcterms:W3CDTF">2011-03-24T22:46:55Z</dcterms:created>
  <dcterms:modified xsi:type="dcterms:W3CDTF">2011-03-25T00:52:44Z</dcterms:modified>
</cp:coreProperties>
</file>