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1"/>
  </p:notesMasterIdLst>
  <p:sldIdLst>
    <p:sldId id="256" r:id="rId2"/>
    <p:sldId id="262" r:id="rId3"/>
    <p:sldId id="261" r:id="rId4"/>
    <p:sldId id="257" r:id="rId5"/>
    <p:sldId id="258" r:id="rId6"/>
    <p:sldId id="259" r:id="rId7"/>
    <p:sldId id="260"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303DA7-DF81-4D68-BD9D-9805F6EF2BF6}" type="datetimeFigureOut">
              <a:rPr lang="en-US" smtClean="0"/>
              <a:pPr/>
              <a:t>3/24/2011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70A2A1-897A-4721-B4F2-9CCA504BDC2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770A2A1-897A-4721-B4F2-9CCA504BDC29}" type="slidenum">
              <a:rPr lang="en-US" smtClean="0"/>
              <a:pPr/>
              <a:t>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6C315AD9-46C8-43A0-83AF-C64751D79B78}" type="datetimeFigureOut">
              <a:rPr lang="en-US" smtClean="0"/>
              <a:pPr/>
              <a:t>3/24/2011</a:t>
            </a:fld>
            <a:endParaRPr lang="en-US" dirty="0"/>
          </a:p>
        </p:txBody>
      </p:sp>
      <p:sp>
        <p:nvSpPr>
          <p:cNvPr id="2" name="Footer Placeholder 1"/>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a:xfrm>
            <a:off x="8229600" y="6473952"/>
            <a:ext cx="758952" cy="246888"/>
          </a:xfrm>
        </p:spPr>
        <p:txBody>
          <a:bodyPr/>
          <a:lstStyle/>
          <a:p>
            <a:fld id="{79AAC9C0-7E49-4EC0-923A-06ED0D7BFD6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315AD9-46C8-43A0-83AF-C64751D79B78}" type="datetimeFigureOut">
              <a:rPr lang="en-US" smtClean="0"/>
              <a:pPr/>
              <a:t>3/24/2011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AAC9C0-7E49-4EC0-923A-06ED0D7BFD6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315AD9-46C8-43A0-83AF-C64751D79B78}" type="datetimeFigureOut">
              <a:rPr lang="en-US" smtClean="0"/>
              <a:pPr/>
              <a:t>3/24/2011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AAC9C0-7E49-4EC0-923A-06ED0D7BFD6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C315AD9-46C8-43A0-83AF-C64751D79B78}" type="datetimeFigureOut">
              <a:rPr lang="en-US" smtClean="0"/>
              <a:pPr/>
              <a:t>3/24/2011</a:t>
            </a:fld>
            <a:endParaRPr lang="en-US" dirty="0"/>
          </a:p>
        </p:txBody>
      </p:sp>
      <p:sp>
        <p:nvSpPr>
          <p:cNvPr id="19" name="Footer Placeholder 18"/>
          <p:cNvSpPr>
            <a:spLocks noGrp="1"/>
          </p:cNvSpPr>
          <p:nvPr>
            <p:ph type="ftr" sz="quarter" idx="11"/>
          </p:nvPr>
        </p:nvSpPr>
        <p:spPr>
          <a:xfrm>
            <a:off x="3581400" y="76200"/>
            <a:ext cx="2895600" cy="288925"/>
          </a:xfrm>
        </p:spPr>
        <p:txBody>
          <a:bodyPr/>
          <a:lstStyle/>
          <a:p>
            <a:endParaRPr lang="en-US" dirty="0"/>
          </a:p>
        </p:txBody>
      </p:sp>
      <p:sp>
        <p:nvSpPr>
          <p:cNvPr id="16" name="Slide Number Placeholder 15"/>
          <p:cNvSpPr>
            <a:spLocks noGrp="1"/>
          </p:cNvSpPr>
          <p:nvPr>
            <p:ph type="sldNum" sz="quarter" idx="12"/>
          </p:nvPr>
        </p:nvSpPr>
        <p:spPr>
          <a:xfrm>
            <a:off x="8229600" y="6473952"/>
            <a:ext cx="758952" cy="246888"/>
          </a:xfrm>
        </p:spPr>
        <p:txBody>
          <a:bodyPr/>
          <a:lstStyle/>
          <a:p>
            <a:fld id="{79AAC9C0-7E49-4EC0-923A-06ED0D7BFD6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6C315AD9-46C8-43A0-83AF-C64751D79B78}" type="datetimeFigureOut">
              <a:rPr lang="en-US" smtClean="0"/>
              <a:pPr/>
              <a:t>3/24/2011</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79AAC9C0-7E49-4EC0-923A-06ED0D7BFD64}" type="slidenum">
              <a:rPr lang="en-US" smtClean="0"/>
              <a:pPr/>
              <a:t>‹#›</a:t>
            </a:fld>
            <a:endParaRPr lang="en-US" dirty="0"/>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6C315AD9-46C8-43A0-83AF-C64751D79B78}" type="datetimeFigureOut">
              <a:rPr lang="en-US" smtClean="0"/>
              <a:pPr/>
              <a:t>3/24/2011</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79AAC9C0-7E49-4EC0-923A-06ED0D7BFD6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6C315AD9-46C8-43A0-83AF-C64751D79B78}" type="datetimeFigureOut">
              <a:rPr lang="en-US" smtClean="0"/>
              <a:pPr/>
              <a:t>3/24/2011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229600" y="6477000"/>
            <a:ext cx="762000" cy="246888"/>
          </a:xfrm>
        </p:spPr>
        <p:txBody>
          <a:bodyPr/>
          <a:lstStyle/>
          <a:p>
            <a:fld id="{79AAC9C0-7E49-4EC0-923A-06ED0D7BFD64}" type="slidenum">
              <a:rPr lang="en-US" smtClean="0"/>
              <a:pPr/>
              <a:t>‹#›</a:t>
            </a:fld>
            <a:endParaRPr lang="en-U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C315AD9-46C8-43A0-83AF-C64751D79B78}" type="datetimeFigureOut">
              <a:rPr lang="en-US" smtClean="0"/>
              <a:pPr/>
              <a:t>3/24/2011</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AAC9C0-7E49-4EC0-923A-06ED0D7BFD6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C315AD9-46C8-43A0-83AF-C64751D79B78}" type="datetimeFigureOut">
              <a:rPr lang="en-US" smtClean="0"/>
              <a:pPr/>
              <a:t>3/24/2011</a:t>
            </a:fld>
            <a:endParaRPr lang="en-US" dirty="0"/>
          </a:p>
        </p:txBody>
      </p:sp>
      <p:sp>
        <p:nvSpPr>
          <p:cNvPr id="24" name="Footer Placeholder 2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9AAC9C0-7E49-4EC0-923A-06ED0D7BFD6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C315AD9-46C8-43A0-83AF-C64751D79B78}" type="datetimeFigureOut">
              <a:rPr lang="en-US" smtClean="0"/>
              <a:pPr/>
              <a:t>3/24/2011</a:t>
            </a:fld>
            <a:endParaRPr lang="en-US" dirty="0"/>
          </a:p>
        </p:txBody>
      </p:sp>
      <p:sp>
        <p:nvSpPr>
          <p:cNvPr id="29" name="Footer Placeholder 28"/>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9AAC9C0-7E49-4EC0-923A-06ED0D7BFD6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dirty="0" smtClean="0"/>
              <a:t>Click icon to add picture</a:t>
            </a:r>
            <a:endParaRPr kumimoji="0" lang="en-US" dirty="0"/>
          </a:p>
        </p:txBody>
      </p:sp>
      <p:sp>
        <p:nvSpPr>
          <p:cNvPr id="7" name="Date Placeholder 6"/>
          <p:cNvSpPr>
            <a:spLocks noGrp="1"/>
          </p:cNvSpPr>
          <p:nvPr>
            <p:ph type="dt" sz="half" idx="10"/>
          </p:nvPr>
        </p:nvSpPr>
        <p:spPr/>
        <p:txBody>
          <a:bodyPr/>
          <a:lstStyle/>
          <a:p>
            <a:fld id="{6C315AD9-46C8-43A0-83AF-C64751D79B78}" type="datetimeFigureOut">
              <a:rPr lang="en-US" smtClean="0"/>
              <a:pPr/>
              <a:t>3/24/2011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79AAC9C0-7E49-4EC0-923A-06ED0D7BFD64}" type="slidenum">
              <a:rPr lang="en-US" smtClean="0"/>
              <a:pPr/>
              <a:t>‹#›</a:t>
            </a:fld>
            <a:endParaRPr lang="en-US" dirty="0"/>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C315AD9-46C8-43A0-83AF-C64751D79B78}" type="datetimeFigureOut">
              <a:rPr lang="en-US" smtClean="0"/>
              <a:pPr/>
              <a:t>3/24/2011</a:t>
            </a:fld>
            <a:endParaRPr lang="en-US"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dirty="0"/>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9AAC9C0-7E49-4EC0-923A-06ED0D7BFD64}" type="slidenum">
              <a:rPr lang="en-US" smtClean="0"/>
              <a:pPr/>
              <a:t>‹#›</a:t>
            </a:fld>
            <a:endParaRPr lang="en-US"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Brazil</a:t>
            </a:r>
            <a:endParaRPr lang="en-US" dirty="0"/>
          </a:p>
        </p:txBody>
      </p:sp>
      <p:sp>
        <p:nvSpPr>
          <p:cNvPr id="3" name="Subtitle 2"/>
          <p:cNvSpPr>
            <a:spLocks noGrp="1"/>
          </p:cNvSpPr>
          <p:nvPr>
            <p:ph type="subTitle" idx="1"/>
          </p:nvPr>
        </p:nvSpPr>
        <p:spPr/>
        <p:txBody>
          <a:bodyPr/>
          <a:lstStyle/>
          <a:p>
            <a:r>
              <a:rPr lang="en-US" dirty="0" smtClean="0">
                <a:solidFill>
                  <a:schemeClr val="tx1"/>
                </a:solidFill>
              </a:rPr>
              <a:t>By: Jason Omann</a:t>
            </a:r>
            <a:endParaRPr lang="en-US" dirty="0">
              <a:solidFill>
                <a:schemeClr val="tx1"/>
              </a:solidFill>
            </a:endParaRPr>
          </a:p>
        </p:txBody>
      </p:sp>
      <p:pic>
        <p:nvPicPr>
          <p:cNvPr id="4" name="Picture 3" descr="imagesCALJ5FUC.jpg"/>
          <p:cNvPicPr>
            <a:picLocks noChangeAspect="1"/>
          </p:cNvPicPr>
          <p:nvPr/>
        </p:nvPicPr>
        <p:blipFill>
          <a:blip r:embed="rId2" cstate="print"/>
          <a:stretch>
            <a:fillRect/>
          </a:stretch>
        </p:blipFill>
        <p:spPr>
          <a:xfrm>
            <a:off x="4191000" y="2667000"/>
            <a:ext cx="1600200" cy="2414588"/>
          </a:xfrm>
          <a:prstGeom prst="rect">
            <a:avLst/>
          </a:prstGeom>
        </p:spPr>
      </p:pic>
      <p:pic>
        <p:nvPicPr>
          <p:cNvPr id="5" name="Picture 4" descr="imagesCAKNWO1J.jpg"/>
          <p:cNvPicPr>
            <a:picLocks noChangeAspect="1"/>
          </p:cNvPicPr>
          <p:nvPr/>
        </p:nvPicPr>
        <p:blipFill>
          <a:blip r:embed="rId3" cstate="print"/>
          <a:stretch>
            <a:fillRect/>
          </a:stretch>
        </p:blipFill>
        <p:spPr>
          <a:xfrm>
            <a:off x="533400" y="762000"/>
            <a:ext cx="2590800" cy="2602366"/>
          </a:xfrm>
          <a:prstGeom prst="rect">
            <a:avLst/>
          </a:prstGeom>
        </p:spPr>
      </p:pic>
      <p:pic>
        <p:nvPicPr>
          <p:cNvPr id="6" name="Picture 5" descr="imagesCA8O5NIJ.jpg"/>
          <p:cNvPicPr>
            <a:picLocks noChangeAspect="1"/>
          </p:cNvPicPr>
          <p:nvPr/>
        </p:nvPicPr>
        <p:blipFill>
          <a:blip r:embed="rId4" cstate="print"/>
          <a:stretch>
            <a:fillRect/>
          </a:stretch>
        </p:blipFill>
        <p:spPr>
          <a:xfrm>
            <a:off x="4038600" y="533400"/>
            <a:ext cx="2571750" cy="178117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Relates to book</a:t>
            </a:r>
            <a:endParaRPr lang="en-US" dirty="0"/>
          </a:p>
        </p:txBody>
      </p:sp>
      <p:sp>
        <p:nvSpPr>
          <p:cNvPr id="3" name="Content Placeholder 2"/>
          <p:cNvSpPr>
            <a:spLocks noGrp="1"/>
          </p:cNvSpPr>
          <p:nvPr>
            <p:ph idx="1"/>
          </p:nvPr>
        </p:nvSpPr>
        <p:spPr/>
        <p:txBody>
          <a:bodyPr/>
          <a:lstStyle/>
          <a:p>
            <a:r>
              <a:rPr lang="en-US" dirty="0" smtClean="0"/>
              <a:t>The book that I read, </a:t>
            </a:r>
            <a:r>
              <a:rPr lang="en-US" i="1" dirty="0" smtClean="0"/>
              <a:t>Green Thumb </a:t>
            </a:r>
            <a:r>
              <a:rPr lang="en-US" dirty="0" smtClean="0"/>
              <a:t>by Rob Thomas, takes place in the US.  The main character, Grady Jacobs, gets an email from a very well-known scientist and botanist named Dr. Carter to spend the summer with him in the middle of the Amazon Rain Forest in Brazil  to help him and a few other botanists to work on the “New Forest” where Dr. Carter is trying to create super trees.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a:xfrm>
            <a:off x="304800" y="1981200"/>
            <a:ext cx="8686800" cy="4525963"/>
          </a:xfrm>
        </p:spPr>
        <p:txBody>
          <a:bodyPr/>
          <a:lstStyle/>
          <a:p>
            <a:r>
              <a:rPr lang="en-US" dirty="0" smtClean="0"/>
              <a:t>Brazil was founded in 1612 by the French.</a:t>
            </a:r>
          </a:p>
          <a:p>
            <a:r>
              <a:rPr lang="en-US" dirty="0" smtClean="0"/>
              <a:t>Brazil got its name from a tree called the pau-brasil where the first settlers extracted different chemicals from.</a:t>
            </a:r>
          </a:p>
          <a:p>
            <a:r>
              <a:rPr lang="en-US" dirty="0" smtClean="0"/>
              <a:t>Brazil gained its independence from Portugal on September 7</a:t>
            </a:r>
            <a:r>
              <a:rPr lang="en-US" baseline="30000" dirty="0" smtClean="0"/>
              <a:t>th</a:t>
            </a:r>
            <a:r>
              <a:rPr lang="en-US" dirty="0" smtClean="0"/>
              <a:t>, 1822.</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people</a:t>
            </a:r>
            <a:endParaRPr lang="en-US" dirty="0"/>
          </a:p>
        </p:txBody>
      </p:sp>
      <p:sp>
        <p:nvSpPr>
          <p:cNvPr id="3" name="Content Placeholder 2"/>
          <p:cNvSpPr>
            <a:spLocks noGrp="1"/>
          </p:cNvSpPr>
          <p:nvPr>
            <p:ph idx="1"/>
          </p:nvPr>
        </p:nvSpPr>
        <p:spPr>
          <a:xfrm>
            <a:off x="304800" y="2362200"/>
            <a:ext cx="7772400" cy="2362200"/>
          </a:xfrm>
        </p:spPr>
        <p:txBody>
          <a:bodyPr/>
          <a:lstStyle/>
          <a:p>
            <a:r>
              <a:rPr lang="en-US" dirty="0" smtClean="0"/>
              <a:t>Brazil is the country with the 5</a:t>
            </a:r>
            <a:r>
              <a:rPr lang="en-US" baseline="30000" dirty="0" smtClean="0"/>
              <a:t>th</a:t>
            </a:r>
            <a:r>
              <a:rPr lang="en-US" dirty="0" smtClean="0"/>
              <a:t> largest population in the world.  Brazil’s population is about 190,732,694.</a:t>
            </a:r>
          </a:p>
          <a:p>
            <a:r>
              <a:rPr lang="en-US" dirty="0" smtClean="0"/>
              <a:t>Brazil’s official language is Portuguese.</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recreation</a:t>
            </a:r>
            <a:endParaRPr lang="en-US" dirty="0"/>
          </a:p>
        </p:txBody>
      </p:sp>
      <p:sp>
        <p:nvSpPr>
          <p:cNvPr id="3" name="Content Placeholder 2"/>
          <p:cNvSpPr>
            <a:spLocks noGrp="1"/>
          </p:cNvSpPr>
          <p:nvPr>
            <p:ph idx="1"/>
          </p:nvPr>
        </p:nvSpPr>
        <p:spPr/>
        <p:txBody>
          <a:bodyPr/>
          <a:lstStyle/>
          <a:p>
            <a:r>
              <a:rPr lang="en-US" dirty="0" smtClean="0"/>
              <a:t>Football (soccer) is the most poplar sport that is played in Brazil.  It is played by young people, old people, girls, and boys</a:t>
            </a:r>
            <a:r>
              <a:rPr lang="en-US" dirty="0" smtClean="0"/>
              <a:t>.</a:t>
            </a:r>
          </a:p>
          <a:p>
            <a:r>
              <a:rPr lang="en-US" dirty="0" smtClean="0"/>
              <a:t>Many top football players come from Brazil such as Pele, Ronaldo, and Messi.</a:t>
            </a:r>
            <a:endParaRPr lang="en-US" dirty="0"/>
          </a:p>
        </p:txBody>
      </p:sp>
      <p:pic>
        <p:nvPicPr>
          <p:cNvPr id="4" name="Picture 3" descr="imagesCA13CKTA.jpg"/>
          <p:cNvPicPr>
            <a:picLocks noChangeAspect="1"/>
          </p:cNvPicPr>
          <p:nvPr/>
        </p:nvPicPr>
        <p:blipFill>
          <a:blip r:embed="rId2" cstate="print"/>
          <a:stretch>
            <a:fillRect/>
          </a:stretch>
        </p:blipFill>
        <p:spPr>
          <a:xfrm>
            <a:off x="914400" y="4343400"/>
            <a:ext cx="1971675" cy="2057400"/>
          </a:xfrm>
          <a:prstGeom prst="rect">
            <a:avLst/>
          </a:prstGeom>
        </p:spPr>
      </p:pic>
      <p:pic>
        <p:nvPicPr>
          <p:cNvPr id="5" name="Picture 4" descr="imagesCA58FIYB.jpg"/>
          <p:cNvPicPr>
            <a:picLocks noChangeAspect="1"/>
          </p:cNvPicPr>
          <p:nvPr/>
        </p:nvPicPr>
        <p:blipFill>
          <a:blip r:embed="rId3" cstate="print"/>
          <a:stretch>
            <a:fillRect/>
          </a:stretch>
        </p:blipFill>
        <p:spPr>
          <a:xfrm>
            <a:off x="6019800" y="4419600"/>
            <a:ext cx="2847975" cy="1905000"/>
          </a:xfrm>
          <a:prstGeom prst="rect">
            <a:avLst/>
          </a:prstGeom>
        </p:spPr>
      </p:pic>
      <p:pic>
        <p:nvPicPr>
          <p:cNvPr id="6" name="Picture 5" descr="imagesCAC8GFVM.jpg"/>
          <p:cNvPicPr>
            <a:picLocks noChangeAspect="1"/>
          </p:cNvPicPr>
          <p:nvPr/>
        </p:nvPicPr>
        <p:blipFill>
          <a:blip r:embed="rId4" cstate="print"/>
          <a:stretch>
            <a:fillRect/>
          </a:stretch>
        </p:blipFill>
        <p:spPr>
          <a:xfrm>
            <a:off x="3124200" y="4495800"/>
            <a:ext cx="2466975" cy="184785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animals</a:t>
            </a:r>
            <a:endParaRPr lang="en-US" dirty="0"/>
          </a:p>
        </p:txBody>
      </p:sp>
      <p:sp>
        <p:nvSpPr>
          <p:cNvPr id="3" name="Content Placeholder 2"/>
          <p:cNvSpPr>
            <a:spLocks noGrp="1"/>
          </p:cNvSpPr>
          <p:nvPr>
            <p:ph idx="1"/>
          </p:nvPr>
        </p:nvSpPr>
        <p:spPr>
          <a:xfrm>
            <a:off x="304800" y="1447800"/>
            <a:ext cx="8686800" cy="3779838"/>
          </a:xfrm>
        </p:spPr>
        <p:txBody>
          <a:bodyPr/>
          <a:lstStyle/>
          <a:p>
            <a:r>
              <a:rPr lang="en-US" dirty="0" smtClean="0"/>
              <a:t>Toco Toucan- this toucan is two feet tall and eats only fruit.  It is the largest toucan of all.</a:t>
            </a:r>
          </a:p>
          <a:p>
            <a:r>
              <a:rPr lang="en-US" dirty="0" smtClean="0"/>
              <a:t>Sloth- a sloth lives in the Amazon, has grooves in its outer-most layer of fur, and comes out of its tree once a week to urinate.</a:t>
            </a:r>
          </a:p>
          <a:p>
            <a:r>
              <a:rPr lang="en-US" dirty="0" smtClean="0"/>
              <a:t>Golden Lion Tamarin- this animal is eight inches tall and can jump up to fifteen feet.</a:t>
            </a:r>
            <a:endParaRPr lang="en-US" dirty="0"/>
          </a:p>
        </p:txBody>
      </p:sp>
      <p:pic>
        <p:nvPicPr>
          <p:cNvPr id="4" name="Picture 3" descr="imagesCAT4WDX0.jpg"/>
          <p:cNvPicPr>
            <a:picLocks noChangeAspect="1"/>
          </p:cNvPicPr>
          <p:nvPr/>
        </p:nvPicPr>
        <p:blipFill>
          <a:blip r:embed="rId2" cstate="print"/>
          <a:stretch>
            <a:fillRect/>
          </a:stretch>
        </p:blipFill>
        <p:spPr>
          <a:xfrm>
            <a:off x="685800" y="5105400"/>
            <a:ext cx="2619375" cy="1600200"/>
          </a:xfrm>
          <a:prstGeom prst="rect">
            <a:avLst/>
          </a:prstGeom>
        </p:spPr>
      </p:pic>
      <p:pic>
        <p:nvPicPr>
          <p:cNvPr id="5" name="Picture 4" descr="imagesCA772QKS.jpg"/>
          <p:cNvPicPr>
            <a:picLocks noChangeAspect="1"/>
          </p:cNvPicPr>
          <p:nvPr/>
        </p:nvPicPr>
        <p:blipFill>
          <a:blip r:embed="rId3" cstate="print"/>
          <a:stretch>
            <a:fillRect/>
          </a:stretch>
        </p:blipFill>
        <p:spPr>
          <a:xfrm>
            <a:off x="3581400" y="5105400"/>
            <a:ext cx="2466975" cy="1600200"/>
          </a:xfrm>
          <a:prstGeom prst="rect">
            <a:avLst/>
          </a:prstGeom>
        </p:spPr>
      </p:pic>
      <p:pic>
        <p:nvPicPr>
          <p:cNvPr id="6" name="Picture 5" descr="imagesCA6MO0AC.jpg"/>
          <p:cNvPicPr>
            <a:picLocks noChangeAspect="1"/>
          </p:cNvPicPr>
          <p:nvPr/>
        </p:nvPicPr>
        <p:blipFill>
          <a:blip r:embed="rId4" cstate="print"/>
          <a:stretch>
            <a:fillRect/>
          </a:stretch>
        </p:blipFill>
        <p:spPr>
          <a:xfrm>
            <a:off x="6324600" y="5105400"/>
            <a:ext cx="2381250" cy="156686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cities</a:t>
            </a:r>
            <a:endParaRPr lang="en-US" dirty="0"/>
          </a:p>
        </p:txBody>
      </p:sp>
      <p:sp>
        <p:nvSpPr>
          <p:cNvPr id="3" name="Content Placeholder 2"/>
          <p:cNvSpPr>
            <a:spLocks noGrp="1"/>
          </p:cNvSpPr>
          <p:nvPr>
            <p:ph idx="1"/>
          </p:nvPr>
        </p:nvSpPr>
        <p:spPr/>
        <p:txBody>
          <a:bodyPr/>
          <a:lstStyle/>
          <a:p>
            <a:r>
              <a:rPr lang="en-US" dirty="0" smtClean="0"/>
              <a:t>Sao Paulo is Brazil’s most populated city at about 11,244,369 people.</a:t>
            </a:r>
          </a:p>
          <a:p>
            <a:r>
              <a:rPr lang="en-US" dirty="0" smtClean="0"/>
              <a:t>Rio de Janeiro, Brazil’s second largest city, receives about 50 inches of rain annually. </a:t>
            </a:r>
          </a:p>
          <a:p>
            <a:r>
              <a:rPr lang="en-US" dirty="0" smtClean="0"/>
              <a:t>Brasilia is Brazil’s capital.</a:t>
            </a:r>
            <a:endParaRPr lang="en-US" dirty="0"/>
          </a:p>
        </p:txBody>
      </p:sp>
      <p:pic>
        <p:nvPicPr>
          <p:cNvPr id="4" name="Picture 3" descr="imagesCAIJGFYS.jpg"/>
          <p:cNvPicPr>
            <a:picLocks noChangeAspect="1"/>
          </p:cNvPicPr>
          <p:nvPr/>
        </p:nvPicPr>
        <p:blipFill>
          <a:blip r:embed="rId2" cstate="print"/>
          <a:stretch>
            <a:fillRect/>
          </a:stretch>
        </p:blipFill>
        <p:spPr>
          <a:xfrm>
            <a:off x="3048000" y="4495800"/>
            <a:ext cx="2619375" cy="1743075"/>
          </a:xfrm>
          <a:prstGeom prst="rect">
            <a:avLst/>
          </a:prstGeom>
        </p:spPr>
      </p:pic>
      <p:pic>
        <p:nvPicPr>
          <p:cNvPr id="5" name="Picture 4" descr="imagesCABNRYHZ.jpg"/>
          <p:cNvPicPr>
            <a:picLocks noChangeAspect="1"/>
          </p:cNvPicPr>
          <p:nvPr/>
        </p:nvPicPr>
        <p:blipFill>
          <a:blip r:embed="rId3" cstate="print"/>
          <a:stretch>
            <a:fillRect/>
          </a:stretch>
        </p:blipFill>
        <p:spPr>
          <a:xfrm>
            <a:off x="533400" y="4495800"/>
            <a:ext cx="2390775" cy="1752600"/>
          </a:xfrm>
          <a:prstGeom prst="rect">
            <a:avLst/>
          </a:prstGeom>
        </p:spPr>
      </p:pic>
      <p:pic>
        <p:nvPicPr>
          <p:cNvPr id="6" name="Picture 5" descr="imagesCASHGJA5.jpg"/>
          <p:cNvPicPr>
            <a:picLocks noChangeAspect="1"/>
          </p:cNvPicPr>
          <p:nvPr/>
        </p:nvPicPr>
        <p:blipFill>
          <a:blip r:embed="rId4" cstate="print"/>
          <a:stretch>
            <a:fillRect/>
          </a:stretch>
        </p:blipFill>
        <p:spPr>
          <a:xfrm>
            <a:off x="5791200" y="4495800"/>
            <a:ext cx="2609850" cy="17526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Tourist attractions</a:t>
            </a:r>
            <a:endParaRPr lang="en-US" dirty="0"/>
          </a:p>
        </p:txBody>
      </p:sp>
      <p:sp>
        <p:nvSpPr>
          <p:cNvPr id="3" name="Content Placeholder 2"/>
          <p:cNvSpPr>
            <a:spLocks noGrp="1"/>
          </p:cNvSpPr>
          <p:nvPr>
            <p:ph idx="1"/>
          </p:nvPr>
        </p:nvSpPr>
        <p:spPr>
          <a:xfrm>
            <a:off x="304800" y="1600200"/>
            <a:ext cx="8686800" cy="4525963"/>
          </a:xfrm>
        </p:spPr>
        <p:txBody>
          <a:bodyPr/>
          <a:lstStyle/>
          <a:p>
            <a:r>
              <a:rPr lang="en-US" sz="2600" dirty="0" smtClean="0"/>
              <a:t>One of the more popular tourist attractions in Brazil is the Iguaza Waterfall.  This waterfall is one of the seven natural wonders of the world.  The Iguaza Waterfall stretches for 2.5 miles between woody and rocky islands.</a:t>
            </a:r>
          </a:p>
          <a:p>
            <a:r>
              <a:rPr lang="en-US" sz="2600" dirty="0" smtClean="0"/>
              <a:t>Another must-see place is the Amazon Rain Forest.  This forest runs for 6,280 kilometers and there are many tours given for it.</a:t>
            </a:r>
          </a:p>
          <a:p>
            <a:endParaRPr lang="en-US" dirty="0"/>
          </a:p>
        </p:txBody>
      </p:sp>
      <p:pic>
        <p:nvPicPr>
          <p:cNvPr id="5" name="Picture 4" descr="imagesCA3WR3HY.jpg"/>
          <p:cNvPicPr>
            <a:picLocks noChangeAspect="1"/>
          </p:cNvPicPr>
          <p:nvPr/>
        </p:nvPicPr>
        <p:blipFill>
          <a:blip r:embed="rId2" cstate="print"/>
          <a:stretch>
            <a:fillRect/>
          </a:stretch>
        </p:blipFill>
        <p:spPr>
          <a:xfrm>
            <a:off x="1219200" y="4953000"/>
            <a:ext cx="2571750" cy="1781175"/>
          </a:xfrm>
          <a:prstGeom prst="rect">
            <a:avLst/>
          </a:prstGeom>
        </p:spPr>
      </p:pic>
      <p:pic>
        <p:nvPicPr>
          <p:cNvPr id="6" name="Picture 5" descr="imagesCA70Q3IV.jpg"/>
          <p:cNvPicPr>
            <a:picLocks noChangeAspect="1"/>
          </p:cNvPicPr>
          <p:nvPr/>
        </p:nvPicPr>
        <p:blipFill>
          <a:blip r:embed="rId3" cstate="print"/>
          <a:stretch>
            <a:fillRect/>
          </a:stretch>
        </p:blipFill>
        <p:spPr>
          <a:xfrm>
            <a:off x="4800600" y="4572000"/>
            <a:ext cx="2152650" cy="208597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3733800"/>
            <a:ext cx="5181600" cy="838200"/>
          </a:xfrm>
        </p:spPr>
        <p:txBody>
          <a:bodyPr/>
          <a:lstStyle/>
          <a:p>
            <a:pPr algn="ctr"/>
            <a:r>
              <a:rPr lang="en-US" dirty="0" smtClean="0"/>
              <a:t>The end</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192</TotalTime>
  <Words>376</Words>
  <Application>Microsoft Office PowerPoint</Application>
  <PresentationFormat>On-screen Show (4:3)</PresentationFormat>
  <Paragraphs>27</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Trek</vt:lpstr>
      <vt:lpstr>Brazil</vt:lpstr>
      <vt:lpstr>Relates to book</vt:lpstr>
      <vt:lpstr>history</vt:lpstr>
      <vt:lpstr>people</vt:lpstr>
      <vt:lpstr>recreation</vt:lpstr>
      <vt:lpstr>animals</vt:lpstr>
      <vt:lpstr>cities</vt:lpstr>
      <vt:lpstr>Tourist attractions</vt:lpstr>
      <vt:lpstr>The end</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Brazil</dc:title>
  <dc:creator>Jason</dc:creator>
  <cp:lastModifiedBy>Jason</cp:lastModifiedBy>
  <cp:revision>21</cp:revision>
  <dcterms:created xsi:type="dcterms:W3CDTF">2011-03-21T21:05:24Z</dcterms:created>
  <dcterms:modified xsi:type="dcterms:W3CDTF">2011-03-25T02:39:43Z</dcterms:modified>
</cp:coreProperties>
</file>