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A3BACF-30C3-4298-B62E-92E4466B885F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0AE725-6DE5-4462-AD09-252418AE076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tware.com/tourist-attractions/brazil-bra.htm" TargetMode="External"/><Relationship Id="rId2" Type="http://schemas.openxmlformats.org/officeDocument/2006/relationships/hyperlink" Target="http://en.wikipedia.org/wiki/Flag_of_Brazi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azilianfauna.com/braziliananimals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Brazil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Rayni</a:t>
            </a:r>
            <a:r>
              <a:rPr lang="en-US" dirty="0" smtClean="0"/>
              <a:t> Haugen and Mackenzie </a:t>
            </a:r>
            <a:r>
              <a:rPr lang="en-US" dirty="0" err="1" smtClean="0"/>
              <a:t>Joos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Brazil.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 in land mass then the United States, only 8514876.599 sq. kilometers.</a:t>
            </a:r>
          </a:p>
          <a:p>
            <a:r>
              <a:rPr lang="en-US" dirty="0" smtClean="0"/>
              <a:t>Composed of flat low-land, some hills, mountains, plains and narrow coastal belts in the north.</a:t>
            </a:r>
          </a:p>
          <a:p>
            <a:r>
              <a:rPr lang="en-US" dirty="0" smtClean="0"/>
              <a:t>The rainforests in the Amazon Basin contains 50% of the worlds total rainforests.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Flag.</a:t>
            </a:r>
            <a:endParaRPr lang="en-US" dirty="0"/>
          </a:p>
        </p:txBody>
      </p:sp>
      <p:pic>
        <p:nvPicPr>
          <p:cNvPr id="4" name="Content Placeholder 3" descr="Flag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295400"/>
            <a:ext cx="3449435" cy="2534444"/>
          </a:xfrm>
        </p:spPr>
      </p:pic>
      <p:sp>
        <p:nvSpPr>
          <p:cNvPr id="5" name="TextBox 4"/>
          <p:cNvSpPr txBox="1"/>
          <p:nvPr/>
        </p:nvSpPr>
        <p:spPr>
          <a:xfrm>
            <a:off x="304800" y="4038600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The green color represents the Brazilian fields.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The yellow represents gold. 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The blue represents the sky of the Rio De Janeiro night sky on November 15, 1889.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Each star stands for a different Brazilian state. </a:t>
            </a:r>
            <a:endParaRPr lang="en-US" dirty="0">
              <a:latin typeface="Helvetica-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http://en.wikipedia.org/wiki/Flag_of_Brazil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http://www.planetware.com/tourist-attractions/brazil-bra.htm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http://www.brazilianfauna.com/braziliananimals.php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Brazilian Animals.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latin typeface="Helvetica-Narrow" pitchFamily="34" charset="0"/>
            </a:endParaRPr>
          </a:p>
          <a:p>
            <a:r>
              <a:rPr lang="en-US" sz="2400" dirty="0" smtClean="0">
                <a:latin typeface="Helvetica-Narrow" pitchFamily="34" charset="0"/>
              </a:rPr>
              <a:t>Manatee- can be found in the freshwaters of the Amazon river Basin throughout Brazil, Columbia, Peru, and Ecuador.</a:t>
            </a:r>
          </a:p>
          <a:p>
            <a:r>
              <a:rPr lang="en-US" dirty="0" smtClean="0">
                <a:latin typeface="Helvetica-Narrow" pitchFamily="34" charset="0"/>
              </a:rPr>
              <a:t>Howler monkey- these monkeys have the loudest sound of any land animal. It can be heard from 3 kilometers. The bones in its throat act like an amplifier.</a:t>
            </a:r>
          </a:p>
          <a:p>
            <a:r>
              <a:rPr lang="en-US" dirty="0" smtClean="0">
                <a:latin typeface="Helvetica-Narrow" pitchFamily="34" charset="0"/>
              </a:rPr>
              <a:t>Fin whale- this whale is found in oceans all over the world; from the tropics, to the polar areas.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Photos.</a:t>
            </a:r>
            <a:endParaRPr lang="en-US" dirty="0"/>
          </a:p>
        </p:txBody>
      </p:sp>
      <p:pic>
        <p:nvPicPr>
          <p:cNvPr id="4" name="Content Placeholder 3" descr="rainfores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3124200" cy="2343150"/>
          </a:xfrm>
        </p:spPr>
      </p:pic>
      <p:sp>
        <p:nvSpPr>
          <p:cNvPr id="5" name="TextBox 4"/>
          <p:cNvSpPr txBox="1"/>
          <p:nvPr/>
        </p:nvSpPr>
        <p:spPr>
          <a:xfrm>
            <a:off x="4038600" y="1600201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←  </a:t>
            </a:r>
            <a:r>
              <a:rPr lang="en-US" dirty="0" smtClean="0">
                <a:latin typeface="Helvetica-Narrow" pitchFamily="34" charset="0"/>
              </a:rPr>
              <a:t>Brazils tropical rain forest. Filled with thousands of different animals and plants.</a:t>
            </a:r>
            <a:endParaRPr lang="en-US" dirty="0">
              <a:latin typeface="Helvetica-Narrow" pitchFamily="34" charset="0"/>
            </a:endParaRPr>
          </a:p>
        </p:txBody>
      </p:sp>
      <p:pic>
        <p:nvPicPr>
          <p:cNvPr id="6" name="Picture 5" descr="2086179925_d81e4a38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498432"/>
            <a:ext cx="3657600" cy="2179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0" y="4724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↑ </a:t>
            </a:r>
            <a:r>
              <a:rPr lang="en-US" dirty="0" smtClean="0">
                <a:latin typeface="Helvetica-Narrow" pitchFamily="34" charset="0"/>
              </a:rPr>
              <a:t>Brazilian plains. Also called “Pampas” which means low lands.</a:t>
            </a:r>
            <a:endParaRPr lang="en-US" dirty="0">
              <a:latin typeface="Helvetica-Narrow" pitchFamily="34" charset="0"/>
            </a:endParaRPr>
          </a:p>
        </p:txBody>
      </p:sp>
      <p:pic>
        <p:nvPicPr>
          <p:cNvPr id="8" name="Picture 7" descr="brazil-bea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038600"/>
            <a:ext cx="3454400" cy="2590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43400" y="5791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← </a:t>
            </a:r>
            <a:r>
              <a:rPr lang="en-US" dirty="0" smtClean="0">
                <a:latin typeface="Helvetica-Narrow" pitchFamily="34" charset="0"/>
              </a:rPr>
              <a:t>Brazil’s beaches are known to be some of the most beautiful in the world. </a:t>
            </a:r>
            <a:endParaRPr lang="en-US" dirty="0">
              <a:latin typeface="Helvetica-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Paulo </a:t>
            </a:r>
            <a:r>
              <a:rPr lang="en-US" dirty="0" err="1" smtClean="0">
                <a:latin typeface="Helvetica-Narrow" pitchFamily="34" charset="0"/>
              </a:rPr>
              <a:t>Coehlo’s</a:t>
            </a:r>
            <a:r>
              <a:rPr lang="en-US" dirty="0" smtClean="0">
                <a:latin typeface="Helvetica-Narrow" pitchFamily="34" charset="0"/>
              </a:rPr>
              <a:t> novel </a:t>
            </a:r>
            <a:r>
              <a:rPr lang="en-US" u="sng" dirty="0" smtClean="0">
                <a:latin typeface="Helvetica-Narrow" pitchFamily="34" charset="0"/>
              </a:rPr>
              <a:t>Eleven Minutes </a:t>
            </a:r>
            <a:r>
              <a:rPr lang="en-US" dirty="0" smtClean="0">
                <a:latin typeface="Helvetica-Narrow" pitchFamily="34" charset="0"/>
              </a:rPr>
              <a:t>was a worlds best seller.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Machado de </a:t>
            </a:r>
            <a:r>
              <a:rPr lang="en-US" dirty="0" err="1" smtClean="0">
                <a:latin typeface="Helvetica-Narrow" pitchFamily="34" charset="0"/>
              </a:rPr>
              <a:t>Assis</a:t>
            </a:r>
            <a:r>
              <a:rPr lang="en-US" dirty="0" smtClean="0">
                <a:latin typeface="Helvetica-Narrow" pitchFamily="34" charset="0"/>
              </a:rPr>
              <a:t> is the best Brazilian </a:t>
            </a:r>
            <a:r>
              <a:rPr lang="en-US" dirty="0" err="1" smtClean="0">
                <a:latin typeface="Helvetica-Narrow" pitchFamily="34" charset="0"/>
              </a:rPr>
              <a:t>litature</a:t>
            </a:r>
            <a:r>
              <a:rPr lang="en-US" dirty="0" smtClean="0">
                <a:latin typeface="Helvetica-Narrow" pitchFamily="34" charset="0"/>
              </a:rPr>
              <a:t> author in the world.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Ana Maria Machado has written over 10 children's books in Brazil.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-Narrow" pitchFamily="34" charset="0"/>
              </a:rPr>
              <a:t>Federative Republic.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Consists of the Executive Branch, Chief of State, President, VP, head of government, and the cabinet.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Presidents serve four year terms.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-Narrow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-Narrow" pitchFamily="34" charset="0"/>
              </a:rPr>
              <a:t> 81 seats in the federal senate.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large cities.</a:t>
            </a:r>
            <a:endParaRPr lang="en-US" dirty="0"/>
          </a:p>
        </p:txBody>
      </p:sp>
      <p:pic>
        <p:nvPicPr>
          <p:cNvPr id="13" name="Content Placeholder 12" descr="belo-horizon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4191000"/>
            <a:ext cx="3200400" cy="2560320"/>
          </a:xfrm>
        </p:spPr>
      </p:pic>
      <p:pic>
        <p:nvPicPr>
          <p:cNvPr id="4" name="Picture 3" descr="saoPau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447800"/>
            <a:ext cx="3352800" cy="22197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3733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-Narrow" pitchFamily="34" charset="0"/>
              </a:rPr>
              <a:t>Sao Paulo</a:t>
            </a:r>
            <a:r>
              <a:rPr lang="en-US" dirty="0" smtClean="0"/>
              <a:t>. ↑</a:t>
            </a:r>
            <a:endParaRPr lang="en-US" dirty="0"/>
          </a:p>
        </p:txBody>
      </p:sp>
      <p:pic>
        <p:nvPicPr>
          <p:cNvPr id="8" name="Picture 7" descr="Rio_de_Janeiro_Helicoptero_47_Feb_2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2133600"/>
            <a:ext cx="2844800" cy="2133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0800000">
            <a:off x="4267200" y="35052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267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-Narrow" pitchFamily="34" charset="0"/>
              </a:rPr>
              <a:t>Rio De </a:t>
            </a:r>
            <a:r>
              <a:rPr lang="en-US" dirty="0" err="1" smtClean="0">
                <a:latin typeface="Helvetica-Narrow" pitchFamily="34" charset="0"/>
              </a:rPr>
              <a:t>Janerio</a:t>
            </a:r>
            <a:r>
              <a:rPr lang="en-US" dirty="0" smtClean="0">
                <a:latin typeface="Helvetica-Narrow" pitchFamily="34" charset="0"/>
              </a:rPr>
              <a:t> ↑ </a:t>
            </a:r>
            <a:endParaRPr lang="en-US" dirty="0">
              <a:latin typeface="Helvetica-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8400" y="4419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-Narrow" pitchFamily="34" charset="0"/>
              </a:rPr>
              <a:t>←   Belo Horizonte </a:t>
            </a:r>
            <a:endParaRPr lang="en-US" dirty="0">
              <a:latin typeface="Helvetica-Narrow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-Narrow" pitchFamily="34" charset="0"/>
              </a:rPr>
              <a:t>Latin American Culture- this culture is very diverse from any other. It’s main influence is Portuguese. Carnaval is held forty days before Easter and is marking the start of lent.</a:t>
            </a:r>
          </a:p>
          <a:p>
            <a:endParaRPr lang="en-US" dirty="0"/>
          </a:p>
        </p:txBody>
      </p:sp>
      <p:pic>
        <p:nvPicPr>
          <p:cNvPr id="4" name="Picture 3" descr="brazil-carnava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733800"/>
            <a:ext cx="4567237" cy="2952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elvetica-Narrow" pitchFamily="34" charset="0"/>
              </a:rPr>
              <a:t>Amazonia National Park- covers 7 of brazils 27 states. Contains 40% of Brazils landmass.</a:t>
            </a:r>
          </a:p>
          <a:p>
            <a:endParaRPr lang="en-US" dirty="0" smtClean="0">
              <a:latin typeface="Helvetica-Narrow" pitchFamily="34" charset="0"/>
            </a:endParaRPr>
          </a:p>
          <a:p>
            <a:r>
              <a:rPr lang="en-US" dirty="0" smtClean="0">
                <a:latin typeface="Helvetica-Narrow" pitchFamily="34" charset="0"/>
              </a:rPr>
              <a:t>Pantanal- considered one of the worlds best wildlife reserve. Also known for it’s incredible fishing.</a:t>
            </a:r>
          </a:p>
          <a:p>
            <a:endParaRPr lang="en-US" dirty="0" smtClean="0">
              <a:latin typeface="Helvetica-Narrow" pitchFamily="34" charset="0"/>
            </a:endParaRPr>
          </a:p>
          <a:p>
            <a:r>
              <a:rPr lang="en-US" dirty="0" smtClean="0">
                <a:latin typeface="Helvetica-Narrow" pitchFamily="34" charset="0"/>
              </a:rPr>
              <a:t>Sao Paulo- most populated in brazil. Contains the largest skyscrapers in the country.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Portuguese were the first European settlers to arrive in the area.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less than 200,000 indigenous people in Brazil.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Coffee was the number one seller for Brazil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461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Brazil</vt:lpstr>
      <vt:lpstr>Brazilian Animals.</vt:lpstr>
      <vt:lpstr>Photos.</vt:lpstr>
      <vt:lpstr>Authors.</vt:lpstr>
      <vt:lpstr>Government.</vt:lpstr>
      <vt:lpstr>3 large cities.</vt:lpstr>
      <vt:lpstr>Culture.</vt:lpstr>
      <vt:lpstr>Tourist Attractions.</vt:lpstr>
      <vt:lpstr>History.</vt:lpstr>
      <vt:lpstr>Geography of Brazil.</vt:lpstr>
      <vt:lpstr>Flag.</vt:lpstr>
      <vt:lpstr>Bibliography.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Brazil</dc:title>
  <dc:creator>955824</dc:creator>
  <cp:lastModifiedBy>JSEAQUIS</cp:lastModifiedBy>
  <cp:revision>7</cp:revision>
  <dcterms:created xsi:type="dcterms:W3CDTF">2011-02-07T16:53:24Z</dcterms:created>
  <dcterms:modified xsi:type="dcterms:W3CDTF">2011-02-08T17:07:34Z</dcterms:modified>
</cp:coreProperties>
</file>