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590800"/>
            <a:ext cx="6172200" cy="18943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CHINESE WRITING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5105400"/>
            <a:ext cx="6172200" cy="1371600"/>
          </a:xfrm>
        </p:spPr>
        <p:txBody>
          <a:bodyPr/>
          <a:lstStyle/>
          <a:p>
            <a:r>
              <a:rPr lang="en-US" dirty="0" smtClean="0"/>
              <a:t>By Tessa Erickson Thoemke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38400" y="5334000"/>
            <a:ext cx="76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3600" dirty="0" smtClean="0"/>
              <a:t>泰莎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History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Chinese writing system is one of the oldest known written languages in the world.</a:t>
            </a:r>
          </a:p>
          <a:p>
            <a:r>
              <a:rPr lang="en-US" dirty="0" smtClean="0"/>
              <a:t>The earliest examples of ancient Chinese writing date back to over 4000 years ago. </a:t>
            </a:r>
          </a:p>
          <a:p>
            <a:r>
              <a:rPr lang="en-US" dirty="0" smtClean="0"/>
              <a:t>The earliest writing the we know of is also on animal bones. </a:t>
            </a:r>
          </a:p>
          <a:p>
            <a:r>
              <a:rPr lang="en-US" dirty="0" smtClean="0"/>
              <a:t>Silk and paper was used</a:t>
            </a:r>
          </a:p>
          <a:p>
            <a:pPr marL="0" indent="0">
              <a:buNone/>
            </a:pPr>
            <a:r>
              <a:rPr lang="en-US" dirty="0" smtClean="0"/>
              <a:t> for writing later on. </a:t>
            </a:r>
            <a:endParaRPr lang="en-US" dirty="0"/>
          </a:p>
          <a:p>
            <a:r>
              <a:rPr lang="en-US" dirty="0" smtClean="0"/>
              <a:t>There are four distinct 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hases of </a:t>
            </a:r>
            <a:r>
              <a:rPr lang="en-US" dirty="0"/>
              <a:t>C</a:t>
            </a:r>
            <a:r>
              <a:rPr lang="en-US" dirty="0" smtClean="0"/>
              <a:t>hinese writing.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810000"/>
            <a:ext cx="2402320" cy="147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Phases Of 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Ji Gu Wen (Oracle Bone)- This type of writing is the earliest of Chinese Symbols. Examples of this method of writing date back to 1500-1000 B.C. The symbols were etched onto animal bones and turtle shells. </a:t>
            </a:r>
          </a:p>
          <a:p>
            <a:r>
              <a:rPr lang="en-US" dirty="0" smtClean="0"/>
              <a:t>Da zhuan (Greater Seal)- This writing appeared on cast bronze vessels and dated back to 1100-700 B.C.</a:t>
            </a:r>
          </a:p>
          <a:p>
            <a:r>
              <a:rPr lang="en-US" dirty="0" smtClean="0"/>
              <a:t>Xiao zhuan (Lesser Seal)- This script is what people normally associate with Chinese writing. It is elegant and flowing, and is originally found on bamboo scrolls. </a:t>
            </a:r>
          </a:p>
          <a:p>
            <a:r>
              <a:rPr lang="en-US" dirty="0" err="1" smtClean="0"/>
              <a:t>Lis</a:t>
            </a:r>
            <a:r>
              <a:rPr lang="en-US" dirty="0" smtClean="0"/>
              <a:t> shu (Clerkly script)- This is the modern Chinese writing system. It became popular because it is fast and efficient to write. It is also much easier to use with pens, brushes and paper.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90800"/>
            <a:ext cx="2235200" cy="3632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2057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Ji Gu Wen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81000"/>
            <a:ext cx="2667000" cy="3035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3276600"/>
            <a:ext cx="1563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 </a:t>
            </a:r>
            <a:r>
              <a:rPr lang="en-US" sz="2400" dirty="0" err="1" smtClean="0"/>
              <a:t>zhuan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295400"/>
            <a:ext cx="1714500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05600" y="838200"/>
            <a:ext cx="1792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Xiao zhuan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945766"/>
            <a:ext cx="1954800" cy="29207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7800" y="5562600"/>
            <a:ext cx="203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Modern Day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Chinese writing does not have an alphabet.</a:t>
            </a:r>
          </a:p>
          <a:p>
            <a:r>
              <a:rPr lang="en-US" dirty="0" smtClean="0"/>
              <a:t>The whole writing system consists of characters that represent one-syllable words.</a:t>
            </a:r>
          </a:p>
          <a:p>
            <a:r>
              <a:rPr lang="en-US" dirty="0" smtClean="0"/>
              <a:t>The Chinese characters represent an idea or object directly, rather than a particular word or speech sound. </a:t>
            </a:r>
            <a:endParaRPr lang="en-US" dirty="0"/>
          </a:p>
          <a:p>
            <a:r>
              <a:rPr lang="en-US" dirty="0" smtClean="0"/>
              <a:t>These characters are combined into compound words of two, three, and sometimes four characters. </a:t>
            </a:r>
          </a:p>
          <a:p>
            <a:r>
              <a:rPr lang="en-US" dirty="0" smtClean="0"/>
              <a:t>There are literally thousands of different characters. </a:t>
            </a:r>
          </a:p>
        </p:txBody>
      </p:sp>
    </p:spTree>
    <p:extLst>
      <p:ext uri="{BB962C8B-B14F-4D97-AF65-F5344CB8AC3E}">
        <p14:creationId xmlns:p14="http://schemas.microsoft.com/office/powerpoint/2010/main" val="81294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Rules For Stroke Order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the character starting at the top and working down.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Write from left to right.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Write the frames before the contents, and the bottom line of a frame is always drawn last. </a:t>
            </a:r>
            <a:endParaRPr lang="en-US" dirty="0"/>
          </a:p>
        </p:txBody>
      </p:sp>
      <p:pic>
        <p:nvPicPr>
          <p:cNvPr id="11" name="Picture 10" descr="order1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2514600"/>
            <a:ext cx="3827721" cy="685800"/>
          </a:xfrm>
          <a:prstGeom prst="rect">
            <a:avLst/>
          </a:prstGeom>
        </p:spPr>
      </p:pic>
      <p:pic>
        <p:nvPicPr>
          <p:cNvPr id="13" name="Picture 12" descr="order2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0000"/>
            <a:ext cx="5918791" cy="762000"/>
          </a:xfrm>
          <a:prstGeom prst="rect">
            <a:avLst/>
          </a:prstGeom>
        </p:spPr>
      </p:pic>
      <p:pic>
        <p:nvPicPr>
          <p:cNvPr id="14" name="Picture 13" descr="order4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715000"/>
            <a:ext cx="4648200" cy="6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3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>
            <a:normAutofit/>
          </a:bodyPr>
          <a:lstStyle/>
          <a:p>
            <a:r>
              <a:rPr lang="en-US" dirty="0" smtClean="0"/>
              <a:t>The center stroke is before the symmetrical sides.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Secondary dots are drawn last.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Horizontal lines and squares are drawn before crossing vertical lines.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400" dirty="0" smtClean="0"/>
              <a:t>Images from http</a:t>
            </a:r>
            <a:r>
              <a:rPr lang="en-US" sz="1400" dirty="0"/>
              <a:t>://</a:t>
            </a:r>
            <a:r>
              <a:rPr lang="en-US" sz="1400" dirty="0" err="1"/>
              <a:t>www.zein.se</a:t>
            </a:r>
            <a:r>
              <a:rPr lang="en-US" sz="1400" dirty="0"/>
              <a:t>/</a:t>
            </a:r>
            <a:r>
              <a:rPr lang="en-US" sz="1400" dirty="0" err="1"/>
              <a:t>patrick</a:t>
            </a:r>
            <a:r>
              <a:rPr lang="en-US" sz="1400" dirty="0"/>
              <a:t>/chinen9p.html</a:t>
            </a:r>
          </a:p>
        </p:txBody>
      </p:sp>
      <p:pic>
        <p:nvPicPr>
          <p:cNvPr id="4" name="Picture 3" descr="order5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14400"/>
            <a:ext cx="3200400" cy="716756"/>
          </a:xfrm>
          <a:prstGeom prst="rect">
            <a:avLst/>
          </a:prstGeom>
        </p:spPr>
      </p:pic>
      <p:pic>
        <p:nvPicPr>
          <p:cNvPr id="5" name="Picture 4" descr="order6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85999"/>
            <a:ext cx="4267200" cy="639337"/>
          </a:xfrm>
          <a:prstGeom prst="rect">
            <a:avLst/>
          </a:prstGeom>
        </p:spPr>
      </p:pic>
      <p:pic>
        <p:nvPicPr>
          <p:cNvPr id="6" name="Picture 5" descr="order3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38600"/>
            <a:ext cx="4876800" cy="87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9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Facts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Chinese characters are always written from top to bottom and left to right. </a:t>
            </a:r>
          </a:p>
          <a:p>
            <a:r>
              <a:rPr lang="en-US" dirty="0" smtClean="0"/>
              <a:t>The very first Chinese book that was invented consisted of bamboo sticks sewn together side by side.</a:t>
            </a:r>
          </a:p>
          <a:p>
            <a:r>
              <a:rPr lang="en-US" dirty="0" smtClean="0"/>
              <a:t>Writing in Chinese with red ink is know to be used when firing someone of cancelling a friendship. </a:t>
            </a:r>
          </a:p>
          <a:p>
            <a:r>
              <a:rPr lang="en-US" dirty="0" smtClean="0"/>
              <a:t>Today, Chinese is written with all different kinds of papers and pens.</a:t>
            </a:r>
          </a:p>
          <a:p>
            <a:r>
              <a:rPr lang="en-US" dirty="0" smtClean="0"/>
              <a:t>It is most proper to write using and ink brush and rice paper.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8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191</TotalTime>
  <Words>451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CHINESE WRITING</vt:lpstr>
      <vt:lpstr>History</vt:lpstr>
      <vt:lpstr>Phases Of Writing</vt:lpstr>
      <vt:lpstr>PowerPoint Presentation</vt:lpstr>
      <vt:lpstr>Writing</vt:lpstr>
      <vt:lpstr>Rules For Stroke Order</vt:lpstr>
      <vt:lpstr>PowerPoint Presentation</vt:lpstr>
      <vt:lpstr>Facts</vt:lpstr>
    </vt:vector>
  </TitlesOfParts>
  <Company>I.S.D. 742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WRITING</dc:title>
  <dc:creator>953793</dc:creator>
  <cp:lastModifiedBy>Tessa</cp:lastModifiedBy>
  <cp:revision>16</cp:revision>
  <dcterms:created xsi:type="dcterms:W3CDTF">2011-04-15T15:59:38Z</dcterms:created>
  <dcterms:modified xsi:type="dcterms:W3CDTF">2011-04-23T02:14:12Z</dcterms:modified>
</cp:coreProperties>
</file>