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94910D-AB88-4DDC-96A1-8EF4C00DAFCA}" type="datetimeFigureOut">
              <a:rPr lang="en-US" smtClean="0"/>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D1BE93-FBCC-4B9B-BBE0-50DA1E715E8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94910D-AB88-4DDC-96A1-8EF4C00DAFCA}" type="datetimeFigureOut">
              <a:rPr lang="en-US" smtClean="0"/>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D1BE93-FBCC-4B9B-BBE0-50DA1E715E8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94910D-AB88-4DDC-96A1-8EF4C00DAFCA}" type="datetimeFigureOut">
              <a:rPr lang="en-US" smtClean="0"/>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D1BE93-FBCC-4B9B-BBE0-50DA1E715E8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94910D-AB88-4DDC-96A1-8EF4C00DAFCA}" type="datetimeFigureOut">
              <a:rPr lang="en-US" smtClean="0"/>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D1BE93-FBCC-4B9B-BBE0-50DA1E715E8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94910D-AB88-4DDC-96A1-8EF4C00DAFCA}" type="datetimeFigureOut">
              <a:rPr lang="en-US" smtClean="0"/>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D1BE93-FBCC-4B9B-BBE0-50DA1E715E8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94910D-AB88-4DDC-96A1-8EF4C00DAFCA}" type="datetimeFigureOut">
              <a:rPr lang="en-US" smtClean="0"/>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D1BE93-FBCC-4B9B-BBE0-50DA1E715E8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94910D-AB88-4DDC-96A1-8EF4C00DAFCA}" type="datetimeFigureOut">
              <a:rPr lang="en-US" smtClean="0"/>
              <a:t>11/4/2010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D1BE93-FBCC-4B9B-BBE0-50DA1E715E8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94910D-AB88-4DDC-96A1-8EF4C00DAFCA}" type="datetimeFigureOut">
              <a:rPr lang="en-US" smtClean="0"/>
              <a:t>11/4/2010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D1BE93-FBCC-4B9B-BBE0-50DA1E715E8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94910D-AB88-4DDC-96A1-8EF4C00DAFCA}" type="datetimeFigureOut">
              <a:rPr lang="en-US" smtClean="0"/>
              <a:t>11/4/2010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D1BE93-FBCC-4B9B-BBE0-50DA1E715E8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94910D-AB88-4DDC-96A1-8EF4C00DAFCA}" type="datetimeFigureOut">
              <a:rPr lang="en-US" smtClean="0"/>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D1BE93-FBCC-4B9B-BBE0-50DA1E715E8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94910D-AB88-4DDC-96A1-8EF4C00DAFCA}" type="datetimeFigureOut">
              <a:rPr lang="en-US" smtClean="0"/>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D1BE93-FBCC-4B9B-BBE0-50DA1E715E8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94910D-AB88-4DDC-96A1-8EF4C00DAFCA}" type="datetimeFigureOut">
              <a:rPr lang="en-US" smtClean="0"/>
              <a:t>11/4/2010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D1BE93-FBCC-4B9B-BBE0-50DA1E715E8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Cattle in Africa</a:t>
            </a:r>
            <a:endParaRPr lang="en-US" dirty="0"/>
          </a:p>
        </p:txBody>
      </p:sp>
      <p:pic>
        <p:nvPicPr>
          <p:cNvPr id="6" name="Content Placeholder 5" descr="untitled.bmp"/>
          <p:cNvPicPr>
            <a:picLocks noGrp="1" noChangeAspect="1"/>
          </p:cNvPicPr>
          <p:nvPr>
            <p:ph idx="1"/>
          </p:nvPr>
        </p:nvPicPr>
        <p:blipFill>
          <a:blip r:embed="rId2" cstate="print"/>
          <a:stretch>
            <a:fillRect/>
          </a:stretch>
        </p:blipFill>
        <p:spPr>
          <a:xfrm>
            <a:off x="533400" y="2819400"/>
            <a:ext cx="8181781" cy="3657600"/>
          </a:xfrm>
        </p:spPr>
      </p:pic>
      <p:sp>
        <p:nvSpPr>
          <p:cNvPr id="7" name="TextBox 6"/>
          <p:cNvSpPr txBox="1"/>
          <p:nvPr/>
        </p:nvSpPr>
        <p:spPr>
          <a:xfrm>
            <a:off x="762000" y="1565196"/>
            <a:ext cx="2848517" cy="369332"/>
          </a:xfrm>
          <a:prstGeom prst="rect">
            <a:avLst/>
          </a:prstGeom>
          <a:noFill/>
        </p:spPr>
        <p:txBody>
          <a:bodyPr wrap="square" rtlCol="0">
            <a:spAutoFit/>
          </a:bodyPr>
          <a:lstStyle/>
          <a:p>
            <a:r>
              <a:rPr lang="en-US" dirty="0" smtClean="0"/>
              <a:t>By Alec </a:t>
            </a:r>
            <a:r>
              <a:rPr lang="en-US" dirty="0" err="1" smtClean="0"/>
              <a:t>Syvrud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this relate to my book?</a:t>
            </a:r>
            <a:endParaRPr lang="en-US" dirty="0"/>
          </a:p>
        </p:txBody>
      </p:sp>
      <p:sp>
        <p:nvSpPr>
          <p:cNvPr id="3" name="Content Placeholder 2"/>
          <p:cNvSpPr>
            <a:spLocks noGrp="1"/>
          </p:cNvSpPr>
          <p:nvPr>
            <p:ph sz="half" idx="1"/>
          </p:nvPr>
        </p:nvSpPr>
        <p:spPr/>
        <p:txBody>
          <a:bodyPr>
            <a:normAutofit/>
          </a:bodyPr>
          <a:lstStyle/>
          <a:p>
            <a:pPr>
              <a:buNone/>
            </a:pPr>
            <a:r>
              <a:rPr lang="en-US" dirty="0" smtClean="0"/>
              <a:t>In my book, “Home of the brave” </a:t>
            </a:r>
            <a:r>
              <a:rPr lang="en-US" dirty="0" err="1" smtClean="0"/>
              <a:t>Kek</a:t>
            </a:r>
            <a:r>
              <a:rPr lang="en-US" dirty="0" smtClean="0"/>
              <a:t> comes from a culture in Africa were cattle represents wealth, the more cattle you have the richer you are.</a:t>
            </a:r>
            <a:endParaRPr lang="en-US" dirty="0"/>
          </a:p>
        </p:txBody>
      </p:sp>
      <p:pic>
        <p:nvPicPr>
          <p:cNvPr id="5" name="Content Placeholder 4" descr="books.jpg"/>
          <p:cNvPicPr>
            <a:picLocks noGrp="1" noChangeAspect="1"/>
          </p:cNvPicPr>
          <p:nvPr>
            <p:ph sz="half" idx="2"/>
          </p:nvPr>
        </p:nvPicPr>
        <p:blipFill>
          <a:blip r:embed="rId2" cstate="print"/>
          <a:stretch>
            <a:fillRect/>
          </a:stretch>
        </p:blipFill>
        <p:spPr>
          <a:xfrm>
            <a:off x="5489074" y="2051995"/>
            <a:ext cx="3061323" cy="3965368"/>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cattle so important?</a:t>
            </a:r>
            <a:endParaRPr lang="en-US" dirty="0"/>
          </a:p>
        </p:txBody>
      </p:sp>
      <p:sp>
        <p:nvSpPr>
          <p:cNvPr id="3" name="Content Placeholder 2"/>
          <p:cNvSpPr>
            <a:spLocks noGrp="1"/>
          </p:cNvSpPr>
          <p:nvPr>
            <p:ph sz="half" idx="1"/>
          </p:nvPr>
        </p:nvSpPr>
        <p:spPr/>
        <p:txBody>
          <a:bodyPr/>
          <a:lstStyle/>
          <a:p>
            <a:pPr>
              <a:buNone/>
            </a:pPr>
            <a:r>
              <a:rPr lang="en-US" dirty="0" smtClean="0"/>
              <a:t>In some parts of Africa, Cattle is everything, it gives you meat, milk, and money to send your kids to school. It is the main source of income for many African tribes.</a:t>
            </a:r>
            <a:endParaRPr lang="en-US" dirty="0"/>
          </a:p>
        </p:txBody>
      </p:sp>
      <p:pic>
        <p:nvPicPr>
          <p:cNvPr id="5" name="Picture 4" descr="DSC_0077-300x200.jpg"/>
          <p:cNvPicPr>
            <a:picLocks noChangeAspect="1"/>
          </p:cNvPicPr>
          <p:nvPr/>
        </p:nvPicPr>
        <p:blipFill>
          <a:blip r:embed="rId2" cstate="print"/>
          <a:stretch>
            <a:fillRect/>
          </a:stretch>
        </p:blipFill>
        <p:spPr>
          <a:xfrm>
            <a:off x="4724400" y="1371600"/>
            <a:ext cx="3810000" cy="50292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Theft</a:t>
            </a:r>
            <a:endParaRPr lang="en-US" dirty="0"/>
          </a:p>
        </p:txBody>
      </p:sp>
      <p:sp>
        <p:nvSpPr>
          <p:cNvPr id="3" name="Content Placeholder 2"/>
          <p:cNvSpPr>
            <a:spLocks noGrp="1"/>
          </p:cNvSpPr>
          <p:nvPr>
            <p:ph sz="half" idx="1"/>
          </p:nvPr>
        </p:nvSpPr>
        <p:spPr/>
        <p:txBody>
          <a:bodyPr/>
          <a:lstStyle/>
          <a:p>
            <a:pPr>
              <a:buNone/>
            </a:pPr>
            <a:r>
              <a:rPr lang="en-US" dirty="0" smtClean="0"/>
              <a:t>Because cattle is so important, many people resort to cattle rustling. This can be a very dangerous crime because people will defend cattle with there lives, and with the arrival of guns, things often don’t end well.</a:t>
            </a:r>
            <a:endParaRPr lang="en-US" dirty="0"/>
          </a:p>
        </p:txBody>
      </p:sp>
      <p:pic>
        <p:nvPicPr>
          <p:cNvPr id="5" name="Picture 4" descr="imagesCAVVNT50.jpg"/>
          <p:cNvPicPr>
            <a:picLocks noChangeAspect="1"/>
          </p:cNvPicPr>
          <p:nvPr/>
        </p:nvPicPr>
        <p:blipFill>
          <a:blip r:embed="rId2" cstate="print"/>
          <a:stretch>
            <a:fillRect/>
          </a:stretch>
        </p:blipFill>
        <p:spPr>
          <a:xfrm>
            <a:off x="4495800" y="1295400"/>
            <a:ext cx="3810000" cy="47244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kinds of Cattle</a:t>
            </a:r>
            <a:endParaRPr lang="en-US" dirty="0"/>
          </a:p>
        </p:txBody>
      </p:sp>
      <p:sp>
        <p:nvSpPr>
          <p:cNvPr id="5" name="TextBox 4"/>
          <p:cNvSpPr txBox="1"/>
          <p:nvPr/>
        </p:nvSpPr>
        <p:spPr>
          <a:xfrm>
            <a:off x="2971800" y="1600200"/>
            <a:ext cx="3124200" cy="3970318"/>
          </a:xfrm>
          <a:prstGeom prst="rect">
            <a:avLst/>
          </a:prstGeom>
          <a:noFill/>
        </p:spPr>
        <p:txBody>
          <a:bodyPr wrap="square" rtlCol="0">
            <a:spAutoFit/>
          </a:bodyPr>
          <a:lstStyle/>
          <a:p>
            <a:r>
              <a:rPr lang="en-US" sz="2800" dirty="0" smtClean="0"/>
              <a:t>There are many different breeds of cattle from the </a:t>
            </a:r>
            <a:r>
              <a:rPr lang="en-US" sz="2800" dirty="0" err="1" smtClean="0"/>
              <a:t>Barka</a:t>
            </a:r>
            <a:r>
              <a:rPr lang="en-US" sz="2800" dirty="0" smtClean="0"/>
              <a:t>, a cow that is mostly used for milk and meat to the </a:t>
            </a:r>
            <a:r>
              <a:rPr lang="en-US" sz="2800" dirty="0" err="1" smtClean="0"/>
              <a:t>Djerma</a:t>
            </a:r>
            <a:r>
              <a:rPr lang="en-US" sz="2800" dirty="0" smtClean="0"/>
              <a:t>, a small horse used for riding.</a:t>
            </a:r>
            <a:endParaRPr lang="en-US" sz="2800" dirty="0"/>
          </a:p>
        </p:txBody>
      </p:sp>
      <p:pic>
        <p:nvPicPr>
          <p:cNvPr id="6" name="Picture 5" descr="djerma.png"/>
          <p:cNvPicPr>
            <a:picLocks noChangeAspect="1"/>
          </p:cNvPicPr>
          <p:nvPr/>
        </p:nvPicPr>
        <p:blipFill>
          <a:blip r:embed="rId2" cstate="print"/>
          <a:stretch>
            <a:fillRect/>
          </a:stretch>
        </p:blipFill>
        <p:spPr>
          <a:xfrm>
            <a:off x="6324600" y="1981200"/>
            <a:ext cx="2229108" cy="4343400"/>
          </a:xfrm>
          <a:prstGeom prst="rect">
            <a:avLst/>
          </a:prstGeom>
        </p:spPr>
      </p:pic>
      <p:pic>
        <p:nvPicPr>
          <p:cNvPr id="7" name="Picture 6" descr="barka-web-1.jpg"/>
          <p:cNvPicPr>
            <a:picLocks noChangeAspect="1"/>
          </p:cNvPicPr>
          <p:nvPr/>
        </p:nvPicPr>
        <p:blipFill>
          <a:blip r:embed="rId3" cstate="print"/>
          <a:stretch>
            <a:fillRect/>
          </a:stretch>
        </p:blipFill>
        <p:spPr>
          <a:xfrm>
            <a:off x="152400" y="1295400"/>
            <a:ext cx="2857500" cy="46482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28600"/>
            <a:ext cx="6096000" cy="584775"/>
          </a:xfrm>
          <a:prstGeom prst="rect">
            <a:avLst/>
          </a:prstGeom>
          <a:noFill/>
        </p:spPr>
        <p:txBody>
          <a:bodyPr wrap="square" rtlCol="0">
            <a:spAutoFit/>
          </a:bodyPr>
          <a:lstStyle/>
          <a:p>
            <a:r>
              <a:rPr lang="en-US" sz="3200" dirty="0" smtClean="0"/>
              <a:t>Other uses for cattle</a:t>
            </a:r>
            <a:endParaRPr lang="en-US" sz="3200" dirty="0"/>
          </a:p>
        </p:txBody>
      </p:sp>
      <p:sp>
        <p:nvSpPr>
          <p:cNvPr id="3" name="TextBox 2"/>
          <p:cNvSpPr txBox="1"/>
          <p:nvPr/>
        </p:nvSpPr>
        <p:spPr>
          <a:xfrm>
            <a:off x="1066800" y="1219200"/>
            <a:ext cx="3200400" cy="1938992"/>
          </a:xfrm>
          <a:prstGeom prst="rect">
            <a:avLst/>
          </a:prstGeom>
          <a:noFill/>
        </p:spPr>
        <p:txBody>
          <a:bodyPr wrap="square" rtlCol="0">
            <a:spAutoFit/>
          </a:bodyPr>
          <a:lstStyle/>
          <a:p>
            <a:r>
              <a:rPr lang="en-US" sz="2400" dirty="0" smtClean="0"/>
              <a:t>One of the main reason cattle is so import to men is that that they often use cattle to pay for wives.</a:t>
            </a:r>
            <a:endParaRPr lang="en-US" sz="2400" dirty="0"/>
          </a:p>
        </p:txBody>
      </p:sp>
      <p:sp>
        <p:nvSpPr>
          <p:cNvPr id="4" name="TextBox 3"/>
          <p:cNvSpPr txBox="1"/>
          <p:nvPr/>
        </p:nvSpPr>
        <p:spPr>
          <a:xfrm>
            <a:off x="1219200" y="3810000"/>
            <a:ext cx="2209800" cy="1323439"/>
          </a:xfrm>
          <a:prstGeom prst="rect">
            <a:avLst/>
          </a:prstGeom>
          <a:noFill/>
        </p:spPr>
        <p:txBody>
          <a:bodyPr wrap="square" rtlCol="0">
            <a:spAutoFit/>
          </a:bodyPr>
          <a:lstStyle/>
          <a:p>
            <a:r>
              <a:rPr lang="en-US" sz="2000" dirty="0" smtClean="0"/>
              <a:t>Women also can also use parts of cattle for clothing and jewelry</a:t>
            </a:r>
            <a:endParaRPr lang="en-US" sz="2000" dirty="0"/>
          </a:p>
        </p:txBody>
      </p:sp>
      <p:pic>
        <p:nvPicPr>
          <p:cNvPr id="5" name="Picture 4" descr="untitled.bmp"/>
          <p:cNvPicPr>
            <a:picLocks noChangeAspect="1"/>
          </p:cNvPicPr>
          <p:nvPr/>
        </p:nvPicPr>
        <p:blipFill>
          <a:blip r:embed="rId2" cstate="print"/>
          <a:stretch>
            <a:fillRect/>
          </a:stretch>
        </p:blipFill>
        <p:spPr>
          <a:xfrm>
            <a:off x="4419600" y="1066800"/>
            <a:ext cx="3352800" cy="4648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228600"/>
            <a:ext cx="6477000" cy="584775"/>
          </a:xfrm>
          <a:prstGeom prst="rect">
            <a:avLst/>
          </a:prstGeom>
          <a:noFill/>
        </p:spPr>
        <p:txBody>
          <a:bodyPr wrap="square" rtlCol="0">
            <a:spAutoFit/>
          </a:bodyPr>
          <a:lstStyle/>
          <a:p>
            <a:r>
              <a:rPr lang="en-US" sz="3200" dirty="0" smtClean="0"/>
              <a:t>Interesting facts</a:t>
            </a:r>
            <a:endParaRPr lang="en-US" sz="3200" dirty="0"/>
          </a:p>
        </p:txBody>
      </p:sp>
      <p:sp>
        <p:nvSpPr>
          <p:cNvPr id="4" name="Content Placeholder 3"/>
          <p:cNvSpPr>
            <a:spLocks noGrp="1"/>
          </p:cNvSpPr>
          <p:nvPr>
            <p:ph idx="1"/>
          </p:nvPr>
        </p:nvSpPr>
        <p:spPr/>
        <p:txBody>
          <a:bodyPr/>
          <a:lstStyle/>
          <a:p>
            <a:pPr>
              <a:buNone/>
            </a:pPr>
            <a:r>
              <a:rPr lang="en-US" dirty="0"/>
              <a:t> </a:t>
            </a:r>
            <a:r>
              <a:rPr lang="en-US" dirty="0" smtClean="0"/>
              <a:t>- The largest is the Durham ox</a:t>
            </a:r>
          </a:p>
          <a:p>
            <a:pPr>
              <a:buNone/>
            </a:pPr>
            <a:r>
              <a:rPr lang="en-US" dirty="0" smtClean="0"/>
              <a:t>-The </a:t>
            </a:r>
            <a:r>
              <a:rPr lang="en-US" dirty="0" err="1" smtClean="0"/>
              <a:t>Watusi</a:t>
            </a:r>
            <a:r>
              <a:rPr lang="en-US" dirty="0" smtClean="0"/>
              <a:t> has the largest horns</a:t>
            </a:r>
          </a:p>
          <a:p>
            <a:pPr>
              <a:buNone/>
            </a:pPr>
            <a:r>
              <a:rPr lang="en-US" dirty="0" smtClean="0"/>
              <a:t>-They have found bones of cattle in Africa dating back 2000 years.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pic>
        <p:nvPicPr>
          <p:cNvPr id="4" name="Content Placeholder 3" descr="imagesCAYKQZ0X.jpg"/>
          <p:cNvPicPr>
            <a:picLocks noGrp="1" noChangeAspect="1"/>
          </p:cNvPicPr>
          <p:nvPr>
            <p:ph idx="1"/>
          </p:nvPr>
        </p:nvPicPr>
        <p:blipFill>
          <a:blip r:embed="rId2" cstate="print"/>
          <a:stretch>
            <a:fillRect/>
          </a:stretch>
        </p:blipFill>
        <p:spPr>
          <a:xfrm>
            <a:off x="2743200" y="4267200"/>
            <a:ext cx="3276600" cy="2409825"/>
          </a:xfrm>
        </p:spPr>
      </p:pic>
      <p:sp>
        <p:nvSpPr>
          <p:cNvPr id="6" name="TextBox 5"/>
          <p:cNvSpPr txBox="1"/>
          <p:nvPr/>
        </p:nvSpPr>
        <p:spPr>
          <a:xfrm>
            <a:off x="2133600" y="990600"/>
            <a:ext cx="1821909" cy="461665"/>
          </a:xfrm>
          <a:prstGeom prst="rect">
            <a:avLst/>
          </a:prstGeom>
          <a:noFill/>
        </p:spPr>
        <p:txBody>
          <a:bodyPr wrap="square" rtlCol="0">
            <a:spAutoFit/>
          </a:bodyPr>
          <a:lstStyle/>
          <a:p>
            <a:r>
              <a:rPr lang="en-US" sz="2400" dirty="0" err="1" smtClean="0"/>
              <a:t>Bibliogrophy</a:t>
            </a:r>
            <a:r>
              <a:rPr lang="en-US" sz="2400" dirty="0"/>
              <a:t>:</a:t>
            </a:r>
          </a:p>
        </p:txBody>
      </p:sp>
      <p:sp>
        <p:nvSpPr>
          <p:cNvPr id="8" name="Rectangle 7"/>
          <p:cNvSpPr/>
          <p:nvPr/>
        </p:nvSpPr>
        <p:spPr>
          <a:xfrm>
            <a:off x="2133600" y="1447800"/>
            <a:ext cx="4572000" cy="646331"/>
          </a:xfrm>
          <a:prstGeom prst="rect">
            <a:avLst/>
          </a:prstGeom>
        </p:spPr>
        <p:txBody>
          <a:bodyPr wrap="square">
            <a:spAutoFit/>
          </a:bodyPr>
          <a:lstStyle/>
          <a:p>
            <a:r>
              <a:rPr lang="en-US" dirty="0" smtClean="0"/>
              <a:t>http://www.suite101.com/article.cfm/african_history/54554</a:t>
            </a:r>
            <a:endParaRPr lang="en-US" dirty="0"/>
          </a:p>
        </p:txBody>
      </p:sp>
      <p:sp>
        <p:nvSpPr>
          <p:cNvPr id="11" name="Rectangle 10"/>
          <p:cNvSpPr/>
          <p:nvPr/>
        </p:nvSpPr>
        <p:spPr>
          <a:xfrm>
            <a:off x="2286000" y="2133601"/>
            <a:ext cx="4572000" cy="646331"/>
          </a:xfrm>
          <a:prstGeom prst="rect">
            <a:avLst/>
          </a:prstGeom>
        </p:spPr>
        <p:txBody>
          <a:bodyPr wrap="square">
            <a:spAutoFit/>
          </a:bodyPr>
          <a:lstStyle/>
          <a:p>
            <a:r>
              <a:rPr lang="en-US" dirty="0" smtClean="0"/>
              <a:t>http://www.ansi.okstate.edu/breeds/region/f-africa.html</a:t>
            </a:r>
            <a:endParaRPr lang="en-US" dirty="0"/>
          </a:p>
        </p:txBody>
      </p:sp>
      <p:sp>
        <p:nvSpPr>
          <p:cNvPr id="12" name="Rectangle 11"/>
          <p:cNvSpPr/>
          <p:nvPr/>
        </p:nvSpPr>
        <p:spPr>
          <a:xfrm>
            <a:off x="2286000" y="2895601"/>
            <a:ext cx="4572000" cy="646331"/>
          </a:xfrm>
          <a:prstGeom prst="rect">
            <a:avLst/>
          </a:prstGeom>
        </p:spPr>
        <p:txBody>
          <a:bodyPr wrap="square">
            <a:spAutoFit/>
          </a:bodyPr>
          <a:lstStyle/>
          <a:p>
            <a:r>
              <a:rPr lang="en-US" dirty="0" smtClean="0"/>
              <a:t>http://www.funtrivia.com/en/Animals/Cattle-5351.html</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TotalTime>
  <Words>252</Words>
  <Application>Microsoft Office PowerPoint</Application>
  <PresentationFormat>On-screen Show (4:3)</PresentationFormat>
  <Paragraphs>22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Cattle in Africa</vt:lpstr>
      <vt:lpstr>How does this relate to my book?</vt:lpstr>
      <vt:lpstr>Why is cattle so important?</vt:lpstr>
      <vt:lpstr>Theft</vt:lpstr>
      <vt:lpstr>Different kinds of Cattle</vt:lpstr>
      <vt:lpstr>Slide 6</vt:lpstr>
      <vt:lpstr>Slide 7</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Cattle in Africa</dc:title>
  <dc:creator>katie syvrud</dc:creator>
  <cp:lastModifiedBy>katie syvrud</cp:lastModifiedBy>
  <cp:revision>7</cp:revision>
  <dcterms:created xsi:type="dcterms:W3CDTF">2010-11-05T03:17:45Z</dcterms:created>
  <dcterms:modified xsi:type="dcterms:W3CDTF">2010-11-05T04:25:05Z</dcterms:modified>
</cp:coreProperties>
</file>