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AB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940F9F5-9CA2-4EEF-B866-7022CD83F26E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8F448A8-8B11-498D-988F-165949AC82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</a:t>
            </a:r>
            <a:r>
              <a:rPr lang="en-US" dirty="0" smtClean="0">
                <a:latin typeface="Comic Sans MS" pitchFamily="66" charset="0"/>
              </a:rPr>
              <a:t>Celebrations 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By: Mackenzie Joos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http://t1.gstatic.com/images?q=tbn:ANd9GcSC0WZj23ivyPybUP1lQBN_kYkVC_NvI4tc4oXHQ_hT2TC5G3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00399"/>
            <a:ext cx="3048000" cy="3657601"/>
          </a:xfrm>
          <a:prstGeom prst="rect">
            <a:avLst/>
          </a:prstGeom>
          <a:noFill/>
        </p:spPr>
      </p:pic>
      <p:pic>
        <p:nvPicPr>
          <p:cNvPr id="1048" name="Picture 24" descr="http://www.daemery.com/images/Digital/05-02%20chinese%20new%20year%20IMG_7866%20pallette%20knife%20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953000"/>
            <a:ext cx="2743201" cy="1905000"/>
          </a:xfrm>
          <a:prstGeom prst="rect">
            <a:avLst/>
          </a:prstGeom>
          <a:noFill/>
        </p:spPr>
      </p:pic>
      <p:pic>
        <p:nvPicPr>
          <p:cNvPr id="1038" name="Picture 14" descr="http://t3.gstatic.com/images?q=tbn:ANd9GcQiOPjMGoo_rfzFpM-sKrw7CBFbrwHJkIo14kv9DaqUfpEjdSIv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200400"/>
            <a:ext cx="2638425" cy="1733551"/>
          </a:xfrm>
          <a:prstGeom prst="rect">
            <a:avLst/>
          </a:prstGeom>
          <a:noFill/>
        </p:spPr>
      </p:pic>
      <p:pic>
        <p:nvPicPr>
          <p:cNvPr id="1034" name="Picture 10" descr="http://islaminchina.files.wordpress.com/2009/01/chinese-new-year-40202160257314.jpg?w=500&amp;h=3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0"/>
            <a:ext cx="3505200" cy="4571999"/>
          </a:xfrm>
          <a:prstGeom prst="rect">
            <a:avLst/>
          </a:prstGeom>
          <a:noFill/>
        </p:spPr>
      </p:pic>
      <p:pic>
        <p:nvPicPr>
          <p:cNvPr id="1042" name="Picture 18" descr="http://t2.gstatic.com/images?q=tbn:ANd9GcQeQoWKtwQLVZdXdgKWAQHOSa3WEepYc9KxLaZet4zoHNvV_bD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0"/>
            <a:ext cx="1600200" cy="3200400"/>
          </a:xfrm>
          <a:prstGeom prst="rect">
            <a:avLst/>
          </a:prstGeom>
          <a:noFill/>
        </p:spPr>
      </p:pic>
      <p:pic>
        <p:nvPicPr>
          <p:cNvPr id="1036" name="Picture 12" descr="http://1.bp.blogspot.com/_XWNtdDW1ahU/TSNBabTINrI/AAAAAAAAAPE/fkvASHWAY9U/s1600/new-year-firework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0"/>
            <a:ext cx="4038600" cy="3200400"/>
          </a:xfrm>
          <a:prstGeom prst="rect">
            <a:avLst/>
          </a:prstGeom>
          <a:noFill/>
        </p:spPr>
      </p:pic>
      <p:pic>
        <p:nvPicPr>
          <p:cNvPr id="1030" name="Picture 6" descr="http://www.onlineusanews.com/wp-content/uploads/2011/01/Chinese-New-Year-Celebration-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3513529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Chinese New Year</a:t>
            </a:r>
            <a:endParaRPr lang="en-US" dirty="0">
              <a:solidFill>
                <a:schemeClr val="tx2">
                  <a:lumMod val="50000"/>
                </a:schemeClr>
              </a:solidFill>
              <a:latin typeface="Gill Sans Ultra Bold" pitchFamily="34" charset="0"/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Chinese new years is celebrated for about fifteen days.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On this day people eat more food then any other time of the year, and they usually eat foods that remind them of people close to then that have died. 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People decorate their houses with lots of flowers, candy trays, and oranges and tangerines. 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Each day has different kinds of celebrations, and on the 14</a:t>
            </a:r>
            <a:r>
              <a:rPr lang="en-US" sz="2400" baseline="300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th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 day they get ready for the lantern festival which is held on the 15</a:t>
            </a:r>
            <a:r>
              <a:rPr lang="en-US" sz="2400" baseline="300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th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Gill Sans Ultra Bold" pitchFamily="34" charset="0"/>
              </a:rPr>
              <a:t> day.  </a:t>
            </a:r>
          </a:p>
          <a:p>
            <a:endParaRPr lang="en-US" sz="2400" dirty="0" smtClean="0">
              <a:solidFill>
                <a:srgbClr val="FFFF00"/>
              </a:solidFill>
              <a:latin typeface="Gill Sans Ultra Bold" pitchFamily="34" charset="0"/>
            </a:endParaRPr>
          </a:p>
          <a:p>
            <a:endParaRPr lang="en-US" sz="2400" dirty="0" smtClean="0">
              <a:solidFill>
                <a:srgbClr val="FFFF00"/>
              </a:solidFill>
              <a:latin typeface="Gill Sans Ultra Bold" pitchFamily="34" charset="0"/>
            </a:endParaRPr>
          </a:p>
          <a:p>
            <a:endParaRPr lang="en-US" sz="2400" dirty="0" smtClean="0">
              <a:solidFill>
                <a:srgbClr val="FFFF00"/>
              </a:solidFill>
              <a:latin typeface="Gill Sans Ultra Bold" pitchFamily="34" charset="0"/>
            </a:endParaRPr>
          </a:p>
          <a:p>
            <a:endParaRPr lang="en-US" sz="2400" dirty="0">
              <a:solidFill>
                <a:srgbClr val="FFFF00"/>
              </a:solidFill>
              <a:latin typeface="Gill Sans Ultra Bold" pitchFamily="34" charset="0"/>
            </a:endParaRPr>
          </a:p>
        </p:txBody>
      </p:sp>
      <p:sp>
        <p:nvSpPr>
          <p:cNvPr id="1028" name="AutoShape 4" descr="data:image/jpg;base64,/9j/4AAQSkZJRgABAQAAAQABAAD/2wCEAAkGBhMSERUUExQWFRUWGRgaGBgYGR8fHRwgHCEdGBobHxsbHicgGBokHh8dIC8gIygqLCwsHR8xNTAqNSYrLCkBCQoKDgwOGg8PGiwlHyU0MC4sLDQqMCwsLDIsLCwvMC8sLSwsKiwtLC0sLCwsLC8sLCwsLCwsLCwsLCwsLCwsLP/AABEIALUBFgMBIgACEQEDEQH/xAAcAAACAwEBAQEAAAAAAAAAAAAEBQADBgIBBwj/xAA9EAACAQIEBAQDBgYBBAIDAAABAhEDIQAEEjEFIkFRBhNhcTKBkRQjQqGx8AdSYsHR4RUWM4LxJNNyksL/xAAaAQADAQEBAQAAAAAAAAAAAAACAwQBBQAG/8QALxEAAgEDAgQFAwQDAQAAAAAAAQIAAxEhEjEEE0FRImFxkfCBobEFMsHRFOHxQv/aAAwDAQACEQMRAD8A+fZXKq4lGBgEkdgNyR2wwyHCEN6jugsARTkG97g2MbDr6YyokXG47HGo8OfxCzOUMrpYQFIZRsCSLgfFzNe5v7Y5zof/ADO1S0Z1b9O38x/x7wlRApmjXVqjAB6baVKwFgwYN99uu+EuR4QxzFNDy6pufYnrbbDTMeKqObBljQYhjpI5JAkAQukTA6C5HvgTzHoFZKjVqIvyXVlDBttQkj0OIwzA2N/rK3oqEuD7Rpwri9RK9PynimSadhGsDUQWABOr1A6CMc5zQWGo8xPUySdvrhY+fpjy9LBWpgMAQRcXInudhftg9/Lq1QQ4VGjSzDTcjUVEkzeFBm8YM+E3tvIgmvfpOHya4o4ov3DKSSFWVB2ECBAwdXoqGgOrEbhWBj07jAXEKP3TmRGluu9unfDdpPuRM6u3yxZwqgj/ABuFAA2gmYJAiZi0T0t3E95TKlrCdpsJ9Bt6kD54eeHeFtXqoggxAUCGEai2jmbTaZg73nrhLOACJ1qdEN4n2E78X8PyNJaQytYMxB1idfYAysaSe35YQ5HhdSsSKatU0gliqNCgbsYBsPrj6LkPDcVBXqGgqoy6qpWgFVxDRy1AuxBAG/QYo4Nkmz+dqVKLvQDIwqVtBXUWkaY1FTtG42748rMq239ZCpRyScT52GXXpB1XgFZg3gfGFI+YGD6XBqjUKmYUfd0mCuZAIJsBEybnph+nhnM5au6xTNQAqrNURCBUGgN/3FIYg2Vpm9jBxUPCeaSjD0KjKxBUJzcwkCVWSRpJv+fQ41VTtHLTAawN4lyXGWTYxiZviRfczgTMZOoCZUi5F7GRY2PXBeU4FWdgmjSxizsE3j+ci0EH2v0OBKrvGlrYhvh3htWu8UwCZAuQLkExJgbAn5Y3eT8YVMvTai1ipKkbwRY3GMrlsr5dMFalNQs6fvUDAsqtfS2syOmwIjlOrBHDalOlU16VrBCCxbVe+kKtM3Mn+YEwJ0iDMVVSxuLwyBsbH53ky/FKPnl69I1VP4QxW/uAfpjJcdyxeqzJTKqSSBcwOgk3PvjYZPLJma0KArVGkLpKre8DWRb/AF3x7n0o0gdTCF3KpqA6XKSBcjfuMbTqmkQoE1kDbz5xRysOPMVtM82mNUek2nFGepqXY01ZUk6Qx1EDoCwAk+sD2xs8zmaJKgSdcBfu2EzsBbrI+o74C4jw501akZdMzqUrsJIuLt6C/pjpJxDHdZG9FehmP0HqMcsvvhqKRdgqgsxiFAJJnaABJJw4/wCgc4KIreVyMusDUurTMFtE6gB1MWkTirmgbyZktMjpx5HpjY8M8HVsxPlGkUXUWcuoRQCyyx3Ald4iCD1xP+iHiHqU0qEMyKXXSwVlBl50qYJYXMgWGM/yEva8DQdpjr4kemNHnPBeZp1fK0K7Hy40OrA+aYSDN5P0xdW8DZynU8t6ao40GGqIPiOkRzX9YmBBMAjBc5O4nuW0y2k9sdeWe2NJX4OAEGpdZ/CDqBmYYNAUDYRJMg9xjV+JOIZStk8tl6eWSnWUQWDaSCIW8iW1GG5r77XOA/yFj6fCu4uBiY3wPwSlm87SoV6hpI5PMCAZAJCgtYFjbrcjDXxL4Mo0K9anQzC1BTYBdTKsjSzPLk6CVK6IBkkgRNsLqnC0NSEDAFjuZgW0gkAGZkFojYgHGurMDTJqV6LHQkQpkSq6V0qVUBIYSeY7m5ACqlexBEoThGvZgbekyPAc09CpILUq1O6EAAz1DM7DSAoJAi5MdcXtwbMZ6sFpprrMJJDKAwAAJ6S03Ykm+NL/AMbVoKtIodPOOZPMEnQxIItqOleZRIWDzKb95/Nwyr/2W1al0Aq5ZmhgSSfL/FpBAjrOENxHiusspUS1LQ1vIzAV+DNTcpX+6IHUT2tb0OJj6DT8LvnU0UTTNw7UlVvuyJpkK1zpJEkD4iQSSQMTDhxQPf2knKCYbT9TPmrU4NxB9Lf+seLba+NZ/ESnSTiGYSmo0q0KR0sJHre2MqYJxQjFhcxDqFOJ6h7n64aZbibQtIKCJGnU20m4mQqgk9bfnhVfrfHVPsLehxjKDvDp1GQ4jHTJEmQSI9z7H+2PplT+H6PwtKtMRWDBjc33EXm5tGwH1OPn9FxUKMZLAjUYHTuRsNvpj6Vwbj/m5WvlwdLGm2g9iBE3nrF/9Y5fF13p2IGOv9y9+GJo607j2+GZrK5elQNZnQVqjsVVUqLYkKwECSdJJkgkGB2Mqq3G3AQU9IKCxSmJMKQGBMxA+IDczIkWIynD6iEZjMtUDB0aAsmGGoVGqCVUFiokyd7YmUbKghqaPbSXFgilkIYDVLHTU0wCSGUN0xRqt5yRaYY2Al3h3hdaxV2pIrKHflPMfhCBQWdgLiJIM7TfXZTglSlUC0qlcuFEHzMuDpWTZDJCjUTEjfFXEs+1DKLVSxWlQWyjl85DUqsBaCVVVB6QYvhBwjPNWr01eoyqWOoknn1Lp/HZNVh2lu20hLE3lltQ6fPb8/7szXhXymLvXc07klgZ8xb+UymSHI/EbeuOM/4hqfYxSRlpqmkoACHhG18xk6TqKyW30iIxpM5TDZaSWOujV0yTq+7U1aSs3VlYVFnqMfOKfiLMNRWgqiLiQp1MG3UkXIO2n1Nr4dSLNkRL6FHiGY7y+bzQOlwedlYyFDkiKohiJ1QQQD3EDpjY8P8AElfUyeetIAqo+51mZ25BpFovESbRj5XXzVVKiVSIY/eKZm2ogGJOkSNOkxYC0GcbXwdmKtRtJCEyC942LG2k6TEGw39cK4mmVW4jUq06oIZQMeX8zVZ2nRWpUKUUsXZ3YM5qMDoq6ELgaQzspBJmTFhYCtSp1oV6VIMRC09IpVG62ZDpBgggVBBkROO3qjyaetVqA0HYyAWgIrlRaQfMq6yReFt2OWo8fzDJSpfdEUlYKXpqYkjUxkHUZ9JJvffA/uzBSky/ttjr1+d/tGlXhlGmtMjU1NuYtUIUCCqsDoCuSrTygzYHvNWazWW+x6gfvS8KqKRC6rxNh3nefyu8QAMtNHYUxruSDpFQUqZriFuecAdpJwBVz1E/c0q4pqs6ahU9G1SunmEwG/mJkCNiOm+YTMVAtnr/AN3z3l2TrkgDSy/FugmyzchQwF+pjY4YJngMs9PyEUFTIBN1JM2c+Y5m5uTHSIJT5jiVBaeimrSNcuVl2BjSCYjSfTaPXFKZpTTX4/LGppZrgqFNhAHRLDsO2FsncTNTVDpI84ySorPSbydC6SA5R3IYgKRDSDcaFn0ggAgNeKZRmo1ENTVJV6nKCQhAkhgANVlBUGTqabbCVTrdk0eWUCrTJYqH1E307G0T+HkHcjAvF86oeqwpwZZhMEzYEXJA2PMLsYPXBnw2m0qRrtZfrtLOA8IWkPMd0Xy6hfy9OouirDmQSNthF42w5zuX1UxWK6j5QU88mH0kaTrgrzFtj2kjfKUeMMQGUgHoYiQZ7CR2sevzw8p5ts3pp1IUiCAoPMASNMKDcCAGMWFztgVZtm3lVf8AT2QioT4R9vpjEv4Dw5laoKdJULaVqM8spW50fFpi4hhsVid8V+NeCQjVArHbUOWIuJACjSRbYxf0w48McVp5VnpEjy2gqWnlJsqHVFoHtvhz4lrUqVAuxDLB5VMm4i39P6YEk/uUzn1DbiAAu+1p8kqvmKz0qjPKcoDjSICHYgdR0kX6TfD3jfiav5QQ1EzFEhvvGUoxaBqUEG+kkHte9sCZLjdGrTp5Y0qdIecC1aJ0rPQHt2MjvirigDZqpQyzoytrSmVQDV5oUOIVbSBAiNJmNN8Ujz2gsrB/GPnr3i6uMtVqiazoh0BQQSyqCEgwI5RJhRBAAFzZdw6k4DVDca9IY1BKyvM3lhtbbq0gRywZmMNcv4fcsKQWp5wY6QIW4EkBmKgMOUwLzO0jFec4O2WdqbDnDFW1GEkaWB5TqdSC67DffoHB1tYQxoXr9ILm65Zi7aA/Q3F7CISwi4AgXJN5GC+RFdGp87mAKtMqyxDA6lgazItaBPQjFuT82pSeizAJClRTYBRzeaxYEguQoaJkyFE7YaZ7wu+SNKpUqK6MWBJBZeaFYgHd9LRI2iZtOAJUYMP/AC3bA9ony9WqHWkpI1NpVEbVq1DQZgkazcXP5Y1HDuMKKy084+YUpy6dI5W0aAsAEsWFz05h7ldx6rlqFbXk6jVKdIKQmqFQl1IhnbWZIPwiQSDtOMpxjiVfMu1RyWJYXJ7ggCLTYbxaOmN0XOYanni9rfnM0n/XVSmzlG0aiNJUiyryhdmIsF94vNomMv8AYxpUEhLEknrPtO3bEx4Ivcy5KNO3iC389/zKv+BapLGqkzJnXPr+GCfnj2t4epCIrFj15Y/KScM3W18VpTxvPfvOWVDG5iDPZJVchJAAFmYEnrOwj2jFQy5j16Yb5rgpdjULBQzaRaSdIWbWA374Y5fwjJWEq1NXwgQJA3ibd7kwDvijnAKLmIOkHaJuGEgFDMEggXiQDzWIvEj5/RxwzM+S4YEjvbcdRt69+2HFPOZKjroHh7U6rB01tUDlSQYIkwPl64zlehJPTp+e04mqMKmDsZ2OAfUhsL2jXjNTzay6lc0gsrpMSxEtLFSb6RC7T2knDDxl4oTN+WqUPK0apUFV9EkKDcAn/wDY4H8P8LOZGktpFMFneTAXqYG97Ae2NOtSll5UFqRXSHVQjVW2gs78qnbkpzHXCtZUAdpPUpqtQ6Rnf0vF/A6/2ilocgkKKWlyFLoCfKKknSKyEsIYgMCPXB+S4MtOPu6jLTOpGqr5QBGgp5jltDIpWYWdU+2KW8UIQgqFl1WPmKlRJ2ggIHQRElDPpjriuYZfJ0sAPOZHQqrBQqodIYzqDAEh7EyfXAi7EGBUJQWI+fb59JZls7SbkLFhRagCwK6WVmqLUqCDMS7b9NPfGX4R4arZljSpBKYAmWMatEwZvDGY5YHpbH0bhLk8woI5vPKFlLTqMX7+sDCFWNR2dUZQdYCgQomYiSARfthdWtyRcWg0AK+q+469M+UU8D8FqgNfMLrpoeZAbkkwsfzjqbiPW+DMlXSnnCyr5WWl3UMLjlvfcgkWWeu18GHKtySCdKsu4vM929cdZTiNTKppWiH1AqTUAIuZBsTsenXEqcVzGAY/M/6lfIABtk9Be2P7/u0BHFWp1RSZXCotAh0HNTcUUVt+Ui5Uoe3phlTy6qfNCIHJZtSUnWpJYK2kVSKaMGPrAkiwkZ3jGdzgdqdVqgcHmpoNIWzMTrFzYlp7G5w8yOSq5SkqV3pTGqQiOaYUa6jGpp1M4kKAGIvY2GOgF8JJkTuSQBufxFHE+DVsw6AI1FVCqi1Ii8+Y5JaW5rzEtOwsMJ+IcJehpaqpVWtKiwMxpDHlmLzfphznPEhOp6LUadMuyr5lHzHaJOpmZWIJGmw6ttAJw+omj9joN5qDMZiF0xFOodiHpiwUR8YAg7XOPAMOk8tcDr88/hmFStlfIcln8xDBBKmdQjUosxI03EkAEYP4ZnMsaT1GWs1Okx03QFSQWZgpBpi4AA7gdyCf4xy1JOHp5VIIoMHUBrVwx1rr3aJG8iI2xn+F8Of7OEQK9QtTrhTtCF0KtOwNiSTEEepD7KQCJNrdmIfpG/EeI8i16NJw86mNUUGfT0Y01EqpJ+IoPfHaAVtRU6i56ad2AKiBOki9ukDCLI0Mw2bqZivNII7GrMgW5igG55fwgG3pi7LeJkhBTRk0VajtGldSmQBK3BCHTeQItgKtHUMdJVwvEtSNgN8RvlvC1VRzGNIkQRsojqPSfnhdmg+ryqYPmP8AhDQYjVJmAQRffp6jBQ8VahCq5Y2uRpgq2q8T8uwPa6rguZP2gmqZNSnUpySRAZSs2B+GwCgfQDCaNNmOqpOhxXF1aa8s9RHlap5dMFmosqC5o1NYBnqoACMekzvi7OcVp1qGXp06LNmHIIJMiGLaQFBudt7b2OFGX4DmKVJ1mmlIyGqSCCo5pG5IYqunvIgwcD1OOmjXR6B06CmnUs2AmZIkSSbWMGMGaILFuvScgvc3JzPOI8K8ioVqBwwmEi4IjSWBsUN9pNsd8O8RVMvUV6YpawXKkKJGsCfp+HoLjvjV0M1/yQq+YpObKDykVQqqoMkyx9AZJkzAkTgWn4RNKgc3UdaOhQyK0EvexgdTa0H2xmpgMiVLXp1Rpq7xdkPHHl5j7Q9E1H5zDMSNTBRqg2F1mR3j8IxxwfPZQ1ar1w1XUrhAWKnVAIYyYgyQOYmxtthVn+KivU1V11uxSXpgK2kMS3KIVmYGJO0AYFPDlFRUaqEJUs4dWlDzHRYXMBbx+KOk4bpFp7/FubWI+498TQCrlFylRWB+0GowUhwV0qVBsCfUgncCQTjipx2vmaa5dGNZKS1CQ2kcoMyGN/hGxv2xmKmWJYKrgljA/KJJtcnv3mMHvk6dOq9IsAyiGL/DIUhkilMy8Q09ATuY9oXpCFBVYg5nuSo0XM13qh5syqXEBNWnYkt+QAM+p+Y45VZlNbbRoH3SjlIBtAEmy339d5U5vxLWqI61H1BtMnSAeQaRAUQtuUkXI3xZnqOYSrQTMh6dN9EMRJ0NF1HoOgxpQk/7/EcKtOmdVS3pvNf4TyFfMkvTpZcaQQdaQvMQRAXrbHuNNkOI5fLt5FOuvKoguApIEL2AkWHc798THKdtRvpvJatd3bVTUW6XBJ95gOE8J83KVqz1kDJp+6jmM2kQenseu2D8nwGn9m83WGqawvlGxggHVM3EHthXRoUyyLlwajmlqeCYB5iUFug3O0nDfw3wV8xmGpFjTanMxBINlIgkCbAWmYx0QC7WAgVKegFi35/qHjhVIU6KoQ1QvUdkAnRAGm7ROwP/AKxpsvx7LUa1OkQUIVQGqAzBZy21lGozM7DGEz2UqUMzpqM6KNQ121aY5TAJADNIiZ3mMW0svRzWYAR3pqFlmqc7mJmAt5PQEgdZvdZDq2iYOHpuupmxveGeN87lzmEOUprrQyzqo0t3IBsSL3jGOzeQd1bSCCZ3iw+W9sVvxgiqVhlvHMII9CD6Rh/SNSmAXU8wkbXHfAuXpWNhOh+nJS8VNGJvDf4dUtWmm9g9Zdc7EU0d4MnbVpPyxDki9bMI1bWmXDHzEGrUBp5oLAFzqBaDFjFgMN/A2XIrUioBY1Kzb2tTXtMXbC45k085mTUC0285yVVg42MiT8QM3kDe4G2HmxpGpbN5HxLaOJ0KcW/m34iXxDw5qbCnYlSRI/FYQw7g7jGqzPl0lo0swGlKeVFQKYbVTDhhMiOVgJB6YoyOces9NKFOpESiBlbTAElXqgtTX0BMdMAcX4jUrsKlSTChAT2EmCepub4l5hVbCX0uGHEVAG2tnNj5fjvOM3xJ6dd2ps6AkqOYl9J6FiZP1wNxDPMjCmtYusArE9pj3GOM3WNVpcgQN9IH6fEb4WcUzIAXyhDg6lab239AI6YWiayAZ2BTFFA2kXAyLfzvft6xo2cKwHLMTfQWO3c9vbBVXMeYqsGZACA6ySBPwsATtjPZV9R1SYiTO5J6nByZsqSd7RHQjtGPPSAON48UtY1DeNauZVc2TVZsygbmJJBcC25Nvrh3mK/2lDSKmmqU6yLsVVWM09TD4QsIkwdpJGM5QyepS1O/dfxD/PvgrhebrB9KMZqchFjqB6GbH54xahGL+vec/iuFWot13UWzj7bbeUUU/DGZVgtamyZdH1VGt6CA0802A0zvPrgnxRlgK+XWnTNOyEpJMMQSygte219jjjxVx/NZR/K8ujTYE84pqSDadMyq+6gHHeez1GtUyb0KeZqQJrydTk9YMxe53G9wMdWkCRqbafK1rL4UFz3EaeMqxqZGqWHN5lGofTzUWTF5lkIscI/C2UztdoywdoQ03KkCEJ2liACLR6+2H/jul5eXrJGmKOUOkAgCGcRECIkY1X8LeI0myAWlZlLawImT1Pv3x6oBTNjmxOZhchOYBuFx6gT5v4t4bm6VJFzeqQzGWYNINgSQbm7XN8Ls1ksvTy1GpTrk1KoYPS0/CATEna8DH0n+InHKVWm+WFNndCrMYEJPz3O2PkrFSxgARIvYgX/3hNJ7giW8PT5ih7hTfb5/2N6+VoJlaNZK2qs5bXTCxpW4mZgyI+vphrV+w/a6BNVnoOivWaIZXhjAtPxAbbYyDbfCP7Wx2KgAXp3H76YZaPqcOzsNTfb5tH2U4pk1qZgPSZ10OtBhIIaeUm/b9MD57jaPlEoCgi1FqF2q2lhfl+Gfr2wslAHJ1WXlCgXaQADcQIkzfpgipTQUKbcmrUwYBiW9JXZd7RvfGWtaCOGQHxExs3iivXzXnNX8qotOARInSLDlG57G2KeKZ+rVQGrVB001Kq7FiyyQANwIgmDHztgTO5XVUovUdQKiqZpheQDlBZbcwgyLTvOFa5AvWWkGUA2knlnvPT6YwKDkmGECftSUisTefbHVfizs7O0kuLu41Fp5dXN1kb9IxZTSmlOorUyahK6H1QEj4hpFn1WudoxZwLhFXNOaWXTWyKTFhIHbvc4p8O9ohmZcObfmVUcnTanUZqukrBVSCSx63HwxE3xXmq1Rqa1mUaBpphgFA5RAEAC8dep3OHvh/M5Dy6322mzPpZU07hh8x3GMkc2xXylLFWadM8sxAMd7b41AWPz7RFbiQD4MefzM0eezOQORp+WrDN6n8z+XTfTF47bX3nA+b8Z1a+g5hjVaioWiCFAX1OkDUbDeffGcqEiQRBxWKmH8oEWM5zNeE5zNs7anMk9f7e2JjjzFPTHuDFgLWh/WbLw+JqN5LsxCtqAGm1rAySZ2i2N34e4TUOYrJpbLEomtKYIJkGOo2ImOt++MbwmpmEzFWpUp+Uy0rQIEj4T7kg/TH0LwVxZ8zm6r1HlilITA7NaNupxNw/Dg1hrHSB+p/qFTlMaZttkeZHeC8R4PQTNaAqj7uoSGEwwTlMzMbGJ3nvhLmuK0MtmFSlUYZijSEOQgAqQXYFWhSmljFxHwjvh14hzAGfa4MI8kW/CZ+fTGf/iVlUGZpOFUlqILMJuRCgkibwNPscZxKqvEmwwLfiI/T3qVaALsSTqyfUzE1ay+b5rlWLln0qwMNMc0REmSPQ4/SPBaKtlKEqAPJpmf/EHHxHwUs5uoyaV0UKhXlEqTpEjs0tv743fG/FlPLIymrVeoLHTXJEg6TMCUPoRhRrIpOpb7Sw8M1SwU5nfjviVGhUouK5Uguo0BanxATql10bfr2whzNGmWeqGotTCVGesuXAY6GUOIDjUSXU3N7+2F2Z/imEOk0qrAi/8A8g//AF4W8Q/iItWnVApVNdSk1IGpW1gKxBJ+EGZE4Xyy2wNjKl1UvAxFx5AzR8DelmNS5WoDUSm7ACkyWFiA3mkCZjbrhHWzZYBZsOnr3xjuG8Sam4KMVJO8kAjqDH4T1HW+NfxGitOqypUSsvR6Zlfr3GJ69AIcTufo9cVGZW33GJaFEdyIP+sCcUyq09VQfCVtPQdV95wbw+opF9zbBXE6CijcaiSNAiZY2H+fliJWKuBOvUqaGtMvkW00Va+/yUExB74KfMhfjBX1ix+eCavBtA8pnKoVDQBdmNiB6TeMN+C8NLUkLggxed+2354pq1FHi3zFpXNNAOwED4XmQWDJqAFySLR89+2OqRVnO+pn5F2Fyd26dMGcSTSCLRNh+98Jc4QgLkiAJH9R2geuEga2vaErLpLsbYjrivi88PBy7pWNVDplM0yrNiYULsZ2nvti7K8RbM0UqjzAziuFoPXZlZ10FOZiNw5kd19cfN+KsHcmTPtf59cOOD5jO+X5NCk1VQ2oM1EMFkc0EqdJML9Ba+OpyhoHfznyPMcVCx2N9o745l8yRUpoMrSSooDHWisQDqIu7H4gNt8J+H+H6q6SmcyyMvaq09zdaZ/Xtir/AJziVKp5Zd6RN4KCn/8AyPTHnEvEnEBEZyq1js/XtA3waqRjE87Am9j63/0Y8bjGYypy1cOlaKjjWSW1vpVW1BgDYEQcJuFZuguf83Nr5tN9bsq92QnYRADn5Yc+LM1qyiVAZIq6z6+Zl6LE99wTjJUMsJVncCSo0LfSGE7XgmdjtOMpABYmpTu1hj53jbgvDstWq/eVvIpwTrIteWHYntingHCKmdzFSnSZQtNKjywtpSL+5kYAo1AaxTUXBVkBblEiTBI9jhfUotTqFVPUxpPeLThiIM3nnqOgGgzQcD8P5jN1fLpIPhLydoAE/rgngvC8xmGfL0QG1DWRMAhe/qCfzxRwWm9KkXp1tJBZTGqTK3ErsJt856YW5fP1svUdkqlWUAKVYizbxF7jphVg5I7RvOroL3h3B+Cvm80MvR0BiCZbblEnpjvg/CkqVlTMVxQX7zUxXlVk2Ez1NvXCJDU1lkaGXrOkztb1wz8L8Ar5tmp02FlZzqaAdMEi+5w0rYbxTV6h6mW8C4zSoZsVqlEVqY1A02axkaRcg9TO2FuVzdSizZii70Wk6dJizWid+pGHvhbIZZvNObqmmNLimAJl1AN7bXsLT3wgXywKgqJrOgrTgkQTsfl/fHlIGBEldRuZVmKUMASRMnub7do6YCbKsrRY+x+n9sNuD0sutQGuCyLYLJ55nqPhgwZw44HXyiO4zNM1B5LaACTFS0XBv19OsYZzNJtNNK4vMYwNzi1FBIMACJjfYwd8afwzwXLVmqHM1hSTQzKdMtqW2kD1mfkMceFPCpzT1ByqtKmXYu0WHQD3/TBmsLHygCnY5mYexMW9MTGs4D4Rr5urUFGkWWmLlSBuYG7DeD9Me4zneRhmmL7j3hVCu41+dVLFlAncwJ3+pwx8M8Sq03Z6TWMK1r2Ej9cG+OfB/wBlqgqzPSqXBMWI3FrflhLWzmXy6AJUFR2uyUTZe01IKk9429cTio48YOfKLajSqLoK3U+0dVdSt5tepqZyZlhtHbvM98brg9OvXyoSmPJqIQGaSZBSVaQ9idSmBO3rGPlWUyhd1qPYIdRm4j+onpb0x9A8J+NMrSoihQcGqSx1MDoJ31M5iwFrTtGBR8lqhv3mtRAUJTFvKBvlatHN5ilVreYVppB0xq1VKUEmSQRMb4yniiDWrzuarjf+s9ca7K8TfM+dUcgsFRpAHwq6mLdAJOMj4jqUxmial6ZrszR1XUSfyOJCQ1S6/Sdnh6bUiVfcb/aWcH8DI+mrmBJIVtDPpRUIlXcgSS19KLcgE4YZ/McLAamVyyuZEHLVEjpPmByQIuGIjGf8T+MEDxl3FRW8wlgrLBYjQoDAHlRVG0CTjIVuIO5kuTaPkbEYsp0qjZbAnNq1hruJqfFnhJaCebSQ6BGtGbUU1fAyuoAqUn6MB6HpivwtxLKLSr/aCysEmgqgkF7yG3jZe1ie2HvhJjmMr5dSLVvIB3ATMKwYCdtLLqHYzj53AG57/v2wajWCj5tCLmkVqUjafRuD0y1I5hFBoqwRm2hjBAiZ6j641SZNGVag5igOlR1JtM+mPknCSTKlmWmRMBtyNjHUi947Y3q8RR6SPQorTIUKZcnUQWBaZG8DHJ4vh9GVPvOvS4upxZAbB79Prc/iaKjl0YamUhhtIuO8Y9HllGFWUHSCJwjq5mrpqEadMqEOq0m5E6t4n6Y9ytBHqffOlOmwGmoqgnUACQIubyPnjnU0e4uY80rAkt7ZP0+d4F4nza5d1kqwKo4VW3B6E/hJ64zHiDifn1alSmgoU1Fqasx7A3tOxPSIjFvFM4fLIjWTyyR/LIB9CF2/vhHQJZJ1QLjTp6Tp3ntJ2x3uHpBFvIeIrM3gJ2+Zmp8L8Mp1P/kMdSgwqOSEJA1OWM/9tFIJG5JQTfFvFvHCK0LSWqmowapaDsDopKwWku3LcxuTg0VgOGTSgAUswGFjB86hrJt/IU+QxhXoFWOoAwDpF73+IiN/Q4YqBzdpKXI23m4yfiKnm6LpVpEQCfKLSNH4mo6wWpVFAkCSG2jGY4zwx8tUK8ugnkYRdSAyn6EGPXAfC88MvWWuFEoZCnaRBg9+0YY8XzH2pUqgLTKxTWiuowq3F2mWJY2PSO+C06T5TwfFuvz5/wAjPj+o5GmYG2VJHfkqUzbr8HTGV4jmEKKAAHEAwIPv/vGz8Y03TL01kA6qdMiAIalTNRjOwUPVg4yHFHmojIqslNU/DZiNxI3k49RG1/OerNfbylfA8o1WqVABYKTpjc6oPb8JOGCDTVJC21gHqYkM0RtEdek4GzmdAzqFUUR2ESfkR6Yr4nnwpBUATMKtgOpuL+nrg2DMwxuIpCoU36GHfaQK9QyNMN03Ia1+0nf27Yq4fwutmXXQyh6jhQpIsCYDEnpNsC5DJPVqQonTEnVAtEiTafTDpsp5ZCoZgRt+WFOy0zYbzalOtUS9MXF57Sq1OGZ7TVSnWameZGA0md47QDIOBG405Z2pfdhy1lNgtrd4HbrhHmGd3JAYBj1P1vvhlwHgtXMeaUWVorqcg7A2Bjc4a1Nbamg0WGqxneVzQUt5kuCrAQSIMWb1jtj2u2XVAdbVHcBrEwlyChBF2sDIMXw2yPh5BlczVrVlSpTgU1InX0PW306YJyOWybZNGmp9pJuSJXTHSR3tF8JLKBq/EpLgHlhfeIqCZZlpL5igsrFy+pdJBJC6hOqQBBjcj3wPkuGLWeSXp5cND1QpYJM6RuJJ6bYc8XyOVOWp+QW+0Et5qFI0wTpAkfiE98ceJfDgydOlpqeYKtNajBW5VP8AKVG5F72wYbsTcxWpdmAt3iXiHD1RU0lwWBu3wvcgFRExAg3N5x1l+FsKrI1WnTUWNRZZTALAAr8U7YN4xwnNZZqa5ldJZAyLMgKTIFjYT0F98DrVemzLUppJBGh1P4hYi4gjpv8APB6mtabppObg/PWXeHuO52gznKiqGYDXoBMxsSAPX88TAWQz1WiJUMG+EwSCQPUYmMbVfAHvA5dM5N/afR/4h8T+1UKVGgRVBbUWUyojpq2+WPmqZQhmUm6ki3oY64dN4zcMymmphyoiRt9cLxWl2Mby31JOFUVekukxTPqGBa0Br16rQpLMEmC1wPYRE9NidsfQeC+G1yObk1WYoDqflWJWSYeVAkgcx/XGGbPHU4gcumJ6nc+/+sair44OZVw+XonUn3j+aUJFgY1Pc/DYSTB6bMrK7ppAtC4ZkQkuL4IHke8O4NW5maTCbgbFWUqwI7QTfoYxPHfB3ektWmup1TmC31IoCrVXfUNIAffSwvvgThvjag32ml5S0nqApTIkkiVsxAgkxINttuuC/DXG9FLMNWBelTZSqyQQ51DlYXRoAvt3BxPy2psDbaWPV5heqDi8+cUeHs6FlkkHYdrz/bb1xXlMhUqMFSm7k2AVSSSdgANzv9MfRqniTh9XnqBQ4MgPRYmekvQqU1b3KYlfxblcpSZcutn3FFTSmP5qlVqtQj0Qr1viwV3205nP5Cb6p5T4OcnkzSlWchixDgKKzp5aU9UwTSXUzHYFlB6TglyjWle9vT5XEbzjY8cz5zQy7T5YRBppgFVvcgA+tpJMybmMZ2mnmZgUy0KSqzAhdVpmf8fLA0yQSfeG/iCjoJGoMgUUzJIFz0ncR02xoOH8cqDIpQJGjV5kAQdVwL7x6YS8byn2eqKSnUUkb2mDNtxAve/tjjKVIopBBkdPc/uMBUXUgM6v6WEPEWYXsPviaX/nqnkmiGimWDlR3Hrv0xVX8SO9BKLGadIkoPVpmTudzv3wjWoYPriqbfP99cTrSn0VQ0VAbSO/12v6yujmuZ9SydUX7G4t7d5xeM2qgTTQDYC/eSN7nrhVRYCNB1FjfvMkABd+o3wVSypYFpEqCb7C8Xn6W2J+trIBvPjlcucbzUeFOOoj+WRTTWJVnJ06tLKyPJsjqdJO4Ok9Mc+IfClTzC1BTUG/ki9VJ3BReZ1BiKijSRfGfTh9RWRiF0iDqDSOumL36HDDIeMqulaTBKyhoVat9MfyupVlBPqBhWmxun1hB8+KGp4RzFVNIy9UaQZlG2HeRGre2GfCOAmkDUqNThTKKSPLpmBz1Ki21DSIog6ifzDyvjhWfRWyyhdJN6mYYT6K1Yj6zjM8b8X1cwhpVH5FMKqqFWJ/lFhA67nvjFpVGOnpMaqijUd/b+f6jfxLxB67mFfyKY003dSNYN3e+7OxLW7gdMBZzglWgieZpCVIC6TJE/zDp+x6YG4tnKjUKU1QytTgCYIg/ERuSVAGL04tTrtlwQfNACbcpCzpO9jIm3eMM0sBcbZ+0WWXVYnP9xNxLhdSgVLiNSyBqEi3UbqRIN8eJl1ChqjHqQt53tf1jY4fZ7K0tJLDXBYg7fGAtwfYHv174zVPNQumBafcj99sPpuai4iiq0mu306+80uTzaU2kMJC6SO1weg6bY9fjKzOoT74VolIKHXUGI5iTIvvuO/7OIrUuY6V2YjVMnYRvvF/ee+JjRQm5vOgnFslPSLTzKZt0zCVVuZ33A7zj3/kKlDVTps2lpkAQDMWj0tgLJv98FveVsfzw1oAipSLqIk9QRqJiT6SPnAxQ4AOR0nOpjWDm09pZta9RaVTzAAh/pJIEkkQZmMdPXWiOQ2VgTBnrB36noML+KZ5mgsAG5gCp6W3jf8A3jlxTKKBIqEXO4m//u2A5eATt26TdeSOveFvxOo7hmXREb9QZiJ9Md8Qr1HpghoFwUj1iZxzx0FQiltV5MfI/ONsLqecZrH4Ymfa9vpjVQMAwAmM2m6kxxR8QVarqazlqlMKUZpNkNh7CPnhr4o8RPm6wrVNOolQyqIGkbR/764y1DLizEnVAPb3wcChQVJMjUCCbRMSPngXUXx8MZTIC53/AImg8U+Jcuzq9Kj5IKqNIMg7yZI9sTGN4jmFbSCSQswR6x9MTGpwqW8QMxuLqIdKkW9YbnqY81rEEsTp95nb5Y7y7GCxII26SI9tsHcS48c/XQslOkKSkHy5OqSO+5kgfXCl6LURUDlVY3Cgzv7bW6HG2JAB37RVwbz2jzMYgBpk3/L99cUZyiqrpmYO42ve2L8pnm5AGIHNAix3M/2+WCOHtlmSo1ViG1BVAFh1mBfoQewjvg8qZmGEsXPoDTJAMMqht46b9LYG4jWIYrqKhmIaDYwZv3vinNZdVqlEYtTBUqZG8SJ7j2xxxZgWADAzJt0m/wDrGKg1Axusiiw9JXUbU4A6wPf/AAMd1c0WUQP3vP6YhyZRKdQiS86Y6AQL9t/yx3kVaq5UDYexO3064YbWv2k66g3rGud4gyLR5JFJFQwwMkm0CJ6evTvhZlMyxzQOmeYSB1g9zbbF7Ky8p5WIkWmQdrjbrPbFWRbW2k7AGd/ltvzET6ThSgWJtCbVcLOuL59qlatUYAsxm3c26GMXZNSEUNvuY/e+B8jmAjEkBm/A8T722B9ThjmKhL80GIBjb2HfA1Dstp1v0wWqa/KUhzp+sfXF2XpqdJaYDD3iDOKarQi/+X6kjEpVdO5MQdvUH/OFWxidOrVHL+knEMlTZnakiqoClAt5gDVt3gnffHWepxQFQxDNeJJE9TeDf9cC5M1VRyjklF9LFiJIMXsW9sGfbFRglSXUDW6wIOuDHSSGM2wwhhYXvb3nzwIt2nvDeIKqFOdgFZogACB8MnsSSPU/XzK1cvTphdOpmiQ4JiYBgiA0kdNsA53LSz6SxnpJj0HaO8ntjgZGQGXTIb4TMNH76wPyxuhTm5zPamHSGUE83UruQUAVbWk7yDfGeq2kTN9/aRh1VzBCgiACzGw2kfu2AUypFRCq67gwdibmCe1sOpYJiK12AlFQlgoA+ERb1vgmoSppcoRhpixkg8wYz729MMcxkwlMM4io5LNJut5iB6d8LK+dDEOfjAVTbeLAjtaMEG1bDEArpyTL+J8U859JXTzXv63HpheqklyIAufzm2DFoB6pcWUMpkgxEqDv2mfYYLq07sbQwgx+HYTH80CPnjwIQACboNQljA6OeYqoKgKukE/39SccZHKmo2lCBBJl+g/v0t644rOUYi+k3+XQ362xXlajCoD23m1t8FpwSIBbIBnWYRTUCo0zbUwi5/TB1bWgRWYSkiJk9wPbthSNIYWJHab/AFwYzuKq1H3JBjraN8ay7TKbZJlw4a9U8sRBb0A73+dvTAtMgge1j+uH3COCmoGVquhJuRu3UX7bfXCri/DGoyjabEkFZhlMaYnsQRhaVAzabxroVGq0mb4kzCH0/CAIPYm5ib4oy2b0gqRHy/L/AHiZanT086sSeow74L4fo1FL1WaWnSBAECAD7z02xrFEGdoKmo5FovNQxzCDE3/L+2KqFN2uAzqoMqLwP0wRmuGCWGpnIdAto5Wk6iPp6b4a8PZaVSpTpsSpIgmATAvI6X64UzhRcRyqWbMQZURciRf93/e2JhlSyNOvUfzHKQTtG+xm2JjGqrfJ+0Hlv/5gOTHk1lvOlrwOn+NsOuN8LogAeYWYgtJEQDJ6C56QTjO0c22sM0LMT0kGPyjDocXesGNTSAoCiBFgBfuemCqK1wfeZTKWIHXadZrLiqhFKkQ4UXLQFgiTvedo9+mCeGcMpBSuli4uTJsT6bTHyvhXwXin3zqWCowbfaREX72wWM0rNpSt/wBwQ24joI/q9Ad8JqK48F/PrH0XQnUcnacZmtT1EQAJj/EHvF8DPw9HWFGkjrvPvi3QoWHWYMTIuR+hwXTpwpbSQNp3vv8Av6dceuV2ltMUmVg4vEGYdoVTUsqx7XNh36Xww4ZXRXDA6YUyWG/wxaf0wNncgxJvEkkCOnQn+XfFioaZUqRKjdoiLTbqJgb4oazLacyxVzbaE5x9ZJL6lCyGiPkBvhW1MjYkq2/rjWcSoyksFIMAaRvKkEEgbapPsR8k9HJzqvOw9t/wzt0npvhVKoAIx01G5grZSpEhW0jrBgesi2CaFHWyJUeCxMBRve3Swnvi3McqU6dSqQzCQBsmq19Jvt177YszOWKaJglFZQY7k7z8Vzuf8Y0tCLE7Sp2orU06qlQxsIA279IwTw7jNMqUWkOUFmL3M9rDb99cU8IyiedSUrIJUMT1Ew0/phjxPJU6eYimsLdoEX66bi6/vphTaT4TeN0OhyYmfirI1QBJVoIgEBZ9/wB/pimuQahUcxUxYWiZMdSZjf1x1nuIEuQbgKAOnSQfz/PHNFSg16dPcx0n/wBYeBYXtmTA6jviSCNKxtYX72PXEy2aOvQBfUO0CTHSxwG1d2a55Z9t9+5EenywwylHlPMIViXIkEkiwjeAR+Z7Y1hYeKYraj4cQZ8q2p2Itq2HX2xaH5N5QE8pESTE8xvtb0+eOy76ijcpUGLTO1pFvp2x4cs9QqLoWkhSIEbM0/W25jrjLnrNtbaG5+sa5D6RAMH/APHtI3jp8sAVstSSlqCl2fUOYnlmdJEdRHXvggZMrSaHEK4JtvNhaepH5YWBix0EkiSQAZn6dhjKY7HAm1rYuMmEOVXSstpa7AT8M3gG0wN/TDDNZ8eeH8tvKKFb+0T2m35zvjnKcI8xQacAKHJ1MB8I1WJ6x06m2+KMySCoVpnTa1yelzPptGNNj95liPtA2pFkDQSB17HaD6YFzubNQ6jA9ANsMaNU6nDKBAaVMwbjt12GBMxUQgkJptAPrY3AEThqHO0RUGMH4JVkTc4IzHOuq5Cm0Qdz7zivhNIkll6WjvOGKpDVACOdbADTeQbdMY7ANPUkukuy3GzTLcsgmY2A77DFOYzQrK2oSVEAExEmYG0xffvgSnU1KWckC4Jib4mdqgLqU3a/v+7/AFOFimA1wMygsxUm+O0HrKQOij539Pf/ADhvwbiKUrVFJBNhfY36et/nhXUJCDWLEcvp3J7/AL7Y6y9eagnqAo9wAB7YY661sYhDZx3hacSajUqNoVg5J3Nt7ekYHqZ1w5IGksZgjvfri7NZltRhQdNrAAWMDbb3/wA4j5ypXOoyWESRE9frgABuRGG/7QZfkMz5YaQJJGx9CcTC8UXlg3fe2JgWpqTczQXtieJlyxECbabjYxAkx2uPXHZUMeYm5C8pA7LtpwTU4gStYy1xcA2MkKCY/lmAOk4U5Zrz9fbrh63OTE1NKHTDKXDNbfdhiqhWYzIAMbwouDb3B7Ti3NqG0migAQXEyT1LGd72ttb0xY3GgDyqFDAKQNgtjHrfofl0xzmHKEKpmN2HXrHsMCS18wqaI2AcTrNImsik7BQRpZ7G4k7AdZ6YY8L4lqXyzOpFYt1mGm376YVIzFWgSInpv0uf3+WGGSyaDL+cW+9dakiRGkGLqN5jrhdQi2YwKVbSIbQyiVqFSq+oOJBgiCtysA9ZBwjy2TLQ7FuUNZRLW2sbRPfB1fNFPLpoZpMAH039SPTf9xjQeISlHKUlppLqGXXF20nTNu5n6e2FBiuB12hlVbfpEOX46DTSjDadQDEi1zcGLgEyYH5xgCvljCvplWJjV+EkiCRJkQev071cNr85DSWNtPT33uwvAwXxXiavqixM7W9IiTG3Q4bp0vZRBUB01MYE2ZZ21lAxXSCehgEXv1774Y18zWdwFIhQpLDaJBvNzcbAdNsAZNg8Acu2v/N/nhxmr0mqrULxykhebblNiQR87RjzmxAtMpKCCSYHS4pUSsrlBrloE8u0TE48/wCccuwrEMb7iwO4ssR8sVcR4qtRqYcMyppAMiSoN4Ashj8I2PWcStmFzFT7vLlRDWQszRBgsWmY3JtacFyxbIgtWJODJSQtqcEbLYb2Kj4Tv7dj2x3SzpapDlRp1EyojoIIAvHt374XZPNESCTpIiRvYg2J9O+DaXDtdemH+7SrEsIspuTJMExf3+mNKgXDQQ9wCs4zFVCo0Mq3Nr/79frhlXA8oQIJ0sxJmSRfUejelovgbOcBAZaYaGZjoLWUgdzvq+GOl8U1afk12NNgyoIUnraCdvfAeFgNJh2cMbiEn70pSYLrmQTqVribzvAUD54aZrjeXq061NqQNQMvlEXvI1c0hogHl9T8rOH8PXM1QzMUZQGmxYXAgA9yd+k4G8TeH1pANSIAksCSdU9Rtt2/tiYVELhDvHsrBSRt+ZVwh3qMKLkDU2oyFAgTFwJn59duoD4nlKWWzBVC8pJvGkgi4Bsdupm9vXAb5tgRE64ERvPXbDGrmjUVWrINZEEsI2J7/uZxTYqb9D0inIbwg7ZBg1DMM6KgY6ROoHoL2n5k+pjtYF1CtcyomD1/p/PHRgE6Qw3gD6zgZwREmev5SP1w5VziJdr7zqjn21XZjO4n5dcWea7gpIA+KDHoN/pb0wKtJmYACSegucPfESCnUdKYilTgCwPMR3N73Pym2NawYADMWhJBLHEoolaUlSTe0D9YjHZrsah1LAU2IuI9CcDZZYVtSnWQsAjofxD8vlONHVrJ9jRAAQKSn/yZSSfeRieodPS/SVgBv246xTnvu1BV0qGpqlQNhAiZ+Im/5YUPWVymr+aCdhptH98avhRpuELgM6oAk9AoEmPfvhDxjJAFuXnLkqFFip29oIxtGoNWgjPeDWpNp1A47TivmA5Nvbv0E/3+eBMvWCnrN9uhBkH9MMOK5NaWnm5wqgwLEwLfK2Ez/EY6nFFMArjaTVWIa53mhXhdZ6WpEaPw8syPS36Y94TmXy9ZQ4hCCBqEAHrc9savg+cD0V0qEC8gAM7C/wBTJwn41w3zlJZoA2Pcjt/Tvc454rXYo4xOjUBIDruJOIcQeBAO+JjOZviNZYWRC2B0iSBtj3Dl4Y26SZuJF83jnK8DQh1cFTUKrTAubGSSOxOkfPCUUfLqAQt5AjmBG1p+L/Iwx4ZmTUULUDFkuhBM+k97x9cdVuFkIrifu4Pe8yb/AJxHpgw2k2YxZXVkCKa1WLeWFI63/Q4ldgATJBY7fQz29LYZ59aYYEs1TVuCQpIiReCAfT0wLxesagTlKkKRp9B1mBPv6emGq2q2IpwVBzKabHybzBO8j2vN+mDeHZZFaPMWGsSSRA+I2E2O2K2zFH7IiwdY1Axa8hgSYN+YiPQYLqZBHyqVaNMhywBgyLcp32EwfngHOLHGbRtI5uc4neWy6qzOyn4iRBMelh1ucLM9na7kqzOBc6SYAk6rfOcOwyU6NPWmpmLLIOmSCZJbdRGmLXvhZnqYOooLWIA+Rn6ThVM+K5j6ihhYRblTIYRLiSGk+si256j54dZDLUaik1n8uvcgGT5h/CD0QD88EZ7g70KAqinHIAxAFiQQQw3/APKOm+M9Tqu5Yi2xJHSMOvzLkYiLBLA5Mvq5BlqESpBvC9f6fQ+mL8pnfs61VenzMICkm3qSN/74vyFNg2k2ZYILiLHeesjcD3wXxDg6JQLO2urAbT0B3v8AzW6YA1BcK0ZosLp5wJfCOZaj5+lSoUsVm8C5IA9OkzgNPNakDTXRpIkrylhYAn+aJv2n1w4r+LKpyapMNrYNAgFTLR6Xse4wsz/FqiuCJEgSJtBAsPSI/LBguTYgRNkAvc/9lOXosyGl+IOCIIiDytcdZK/IYIy9avTNNXH3YmAQNJknr6t1OFmVqMssncD5GY/TDYIpQeZEyGA9DG56SAPrj1TBztDpBWW4JBHtB+IUiarg1fhawaZubx6iBb6YqzqkMSLgAFvQmxtMi+C+C5tFzmupf4yCdgYLA/vvgXjOZpvmKrqWYOSQYi5M7dsEoNwPKKZsE+cN4DxKslRgi6m07N2BDX6wLYqz+bqMXLsCSQTB2PaOg9vXDajkKGlKis4LU11EwT0JsN7WvhTmaU1kHKdREknlPuT+eEKyNUJAlfLPKyYNl82qMj3Lq23SBEGffBfGOO/aUGqQQRbp1+fXDnw9w6ilKqa1FXYVSom/w9B/TvPeMVcc4fRakWp0wjgfhMSdyI62n6Yw1afNAsbjrBFKoaZNx6TPZOobw+mF3In0j88eZqsp0hQPhAPvG/vjihkXhSbI5F/ninM0YfSDPbFYALSQswTaPshRpIULHTrAFQiTE9mHwyY29cAZ/NQHpkG7ljc2IsPoJHzxbVYlCLW/UWb2vP0wHl1kOSJ5ep29f94UqkG7RpcMAqz3OcSLFSo2QJ8gbflAxy2bcQoYwQoIHWLRgVVOxtia4JO5nD9IERzG3MYcP4y1JiYLWKrPTb/At6Y8bifmMHaAQBt1j06YXPWJ3M45U99sDylve2Z4V2GL4hudrgtvrEC5J3IBP02+WKsrQDERvP8AvFBPYYtydfSZO2CtZcQQ2p7tH/Cs41Co53DgWnr+7Tj3OcWLlWNlE8s7xvPqThf9pBAM7YHbJuyA3BkmCYsb2xKKaltTbyzmECy56yV6+s6iBfp29MTA5qACOox7ikLaRliTcx34iXRXRaZK6ESDN9t572xMhxapUZFaLvcxvABE+nfExMIUBqYJjmJVyBFubbRWbrzGJ6Yc0ULEX3KIe0O0GB06m5Pyx5iYJ9hBG5g3E8mKVerQUkohPxXnadog3w24AqLk8xUZS60eVUmLtBLTFjj3EwpTqprfylDeFmt5xHxjMkmkNlFMMB7yxnuZ3PXGg8O53VSDBFRp+JJUmI3IO1rgRNsTEwHEC1HEKgb1TeU+MOJ1HpUiWIBLqQDuBpMd+uM3w/PlAxHWP7QfQjExMNoKOVE1SebHAqmqpqtdyVDE3ky1/wAsU8VzRqCbC2qItYDbsMTEwKgao+/h+kRtmWKaZsCTGD6qg5emIANzq63YiPbExMUvi1u8lpZJv2g+fzJZtgNIVRAj4QBPucWZF9VVVa8sgN+lh+mJiY8R4ZgPjlWcqffPyrAZoEWidu8YEx5iYNNhEvufWaDhlU6BJ2W39vphYzy5JvpFh7f2xMTE6fvaWOfCojvw1WL1GSSFEvpm2olVkDpY/kMFceoyUpgldTKJHqWX5748xMSPjiBKqeaBvLa/CFpBQhNh1vM3PaMZ+pTAq2AHOu228YmJj3DOzXJM2soAAnWapRSUibzP1OFmZTTp9VB+uJiY6KTlOBdpYijSPngt8gPKR5+MEx8wsT1/3iYmAYke/wDccigjPb+pVSyallF4JA+uOPsg1MoNl1G/oCfzjExMeVjeayKAMdf4jTI+HhVVnZzIANgLzI/sMVZPgSssljtNh+WJiYmaq4JzHCkhsbRdmcmEqAA7icWZSbyZ2xMTFNyUBMQqgObQfOjn+Qx7iYmGjYSZ/wBxn//Z"/>
          <p:cNvSpPr>
            <a:spLocks noChangeAspect="1" noChangeArrowheads="1"/>
          </p:cNvSpPr>
          <p:nvPr/>
        </p:nvSpPr>
        <p:spPr bwMode="auto">
          <a:xfrm>
            <a:off x="77788" y="-822325"/>
            <a:ext cx="2647950" cy="1724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2" name="AutoShape 8" descr="data:image/jpg;base64,/9j/4AAQSkZJRgABAQAAAQABAAD/2wCEAAkGBhQSERUUExQVFBUWGRsXGRcYGBwaGxsYHRgYGhcaFxwcGyYfGB0lGhgYHy8hIycpLCwsHB4xNTAqNSYrLCkBCQoKDgwOGg8PGiwlHyUqKSwsLCwsLywsLTQsKiwqLioqLSksLCwsLC0sLCosKSwsLCwsLCwsLCwsLCkqLCksLP/AABEIAMIBAwMBIgACEQEDEQH/xAAcAAACAgMBAQAAAAAAAAAAAAAFBgMEAAIHAQj/xABAEAACAQIEBAQDBgUCBgEFAAABAhEDIQAEEjEFIkFRBhNhcTKBkRRCobHB8AcjUmLRkuEkcoKisvHiFTNDU3P/xAAbAQACAwEBAQAAAAAAAAAAAAADBAABAgUGB//EAC8RAAEEAQIDBQkBAQEAAAAAAAEAAgMRIQQSMUHwE1FhcZEFIjKBobHB0eEjFPH/2gAMAwEAAhEDEQA/ADtTN6aXEADE50ho30lwCB3xY8MVqlapLa9ApwGmCKYasiiNwwcyCNgDhPBZeK5ruc0zD/X+GHmhmDqkiLm/6SLxecavksBLmbpgEMQA62EW5hck6YNoB9nG0GaXnsM01+dASJFjdY0mZAuBpv0IPTDBmeHUXMlmQ6iRDdSui4bcQB9MU8x4ZY5hcwlRSDKlYiSRpsZIMMAfpiKwp6nGypKVE1EbhQWPeykT6kBj1wG4ZlcpmHqh4l3LKdoAAkEGIMnb1xbzfBa5roSCAAXLDmAaBYbi5Gm/SRgTwxFda9p0hmg35iqsJkcxC8pncg9ziKgVJxbh9bh+l8rmKiAkSoYxePumx+mO1cKZvKTW2poubCT1MC2OPcJ4Yc1SHlgFhEoWKodJgkTMQNx+MWL/AMS4k1N1ZXJUHbl2nngGNZi29otjXEWjMhL7pNbjHCuFeGzmc41AhRFV6nMN1WoQet7GY6xjqFXxEkiapUezR8zpMQfXvgcuYy7ZkELTRovUkKSTsq3te5Np9d8Ua4WPVFjhLSTYXKeLeHlp5mrTJNED4BBceh7hSL9SJG+KeXOYVBU+ITpiZIvAkfEASfw9sdD/AIiZBy5zcKqKiUZkl3bU1woFgATJJ2XCEKeooEIYkkkizes9ehxGucFt4jwHcfBW+FcfFKqCyQyHmBttuDA7+mHTh3j/AEMWVFZGIYpMAEjmCG4ENPuO2El6Wp3ZhrtBDTtFgGFxYbz09YxXp5AA09DshIuWIC9YIjpI2ODAg/ElnQ38Bv79eS7dw7xxlaovUFJv6anL9D8LfI4VONeNP+KFWipKKoQMwOkkMSSNrENF79fTCAuZqIJdJWSuobSN77Hv0x754a6vEfdv+GNtY1KlhByut8M8dLWhdGiobQSSp6nSwG8X0tp98XRnHYkki39sHaYmTcC8eoxzDwlXP2ukD1JEj/lOOgtw+ox3AU/E33iIiO0kWn/3gMoDTSsDuTBwrOFwZbVEEG3wnbbfY/hiDi2Y/nZZBEtULEEgcqo0x35mW3+MUspmxTr6YsUIgemogD1tHzws8G41Uz/EhUTQi0hZWN9BJD6YszmZ9JG8YjRiyoW9y6QuMJxXquVZTPLsR6nY4nOKQ0MrZErWq1Js6KI9RP5D88b0ji1nDY+2KVE423gqKurEGdrfniGmx8yuASCCkGJ3UbjqN/WMT5c3+WN0ywDO43YCfXTtgbhlGYcUvaOYDA6hBUweoJiRp67friXJ5dUQKu2B9OnqqVgf61I36otx8xv74ucPr6kBMzcX3sSPrbAyihWsR1njHleuFEn9/s4G1c0GdQdpNiOsH93HTFK+SkarcXFjA+sW/wAbYs0qoBAkT267YXajsMwki4Y9juSZ/HBvKVZM7zO30wTbhB35pEcZjyMZgaMuGcRqRxWrb/8AO3/nhw8wCff/ABjl3ivPseI1gpiKpWVnbVIgnY36Wxdo+LswJ1NRYbCdVMm+95B+WCFuUMAkBMHEaoOYRY1DUTY7ELKm3QHfB9UITtBm3yIJEWPT5D2HPxx9mqB3oVAbkMhVwLQbqcFeH+LKC09JYoRykuCupiSw33O+MEG0a/8APamShxb+eUn7oYmL2YxF+/p1GLtUjQA4DDTc7zZh79BhTFdKtTWjK3KyyCDuw/Sfrgwc7NETY6b3mCfMMfjviZ3KO29mK48/qo6eQoh5oFaSJqZ2UmViomqNU3KgiDN4jYymca/iZmlYrRNOivcIHczeWd9RJvvg9qZqBZTCRW1EC7WMBj6SY/2xznjfC3RqTsOWsmtCDMgMVIPYhl29sZdYz1xXRZAxu282Pyf0rQ8bZ2Z+15if/wCjR+cYu5Px3nZC/aGcMYioFqb/APOpOFw0yNwfmMWMig1r6GbYGHpt2nABNBdp4KjV6Ws8oXcCyifvAG19jEbYRKVHRmagjYVR/wBrf5x0XwPmFXLx2EtPrBj6EH5nCPxRwM/U7Et9GX/GDNIHBch0dPURyLKSqMSuhDzXuVUi/TcjFMFgVlCIC3Fx07+5w4eH+GtWYlELfy6F+gOkzJ26YZR4CT4qrmwJKJ192j8hjZkA4pcGlzPLKNJEiQZsbz05Tbt06nFs8FeoeXL1KmsqbUzPWTqUQoMDp1PbHVuHUKCsqikoInTqClgd5kkkTfr9MEc1UP3DPcT9Ivbr/jAjOAi9rRork/AfB2bp5mm/k1Qi1LhhEKRuDtaf1wdz/wBu1xozAhjBRTpg7bf74eUziAQ4Kn1BjEdCuS1zb+qVge3++MmcO4oQe0mwlziPmUWpVHDArp5iDdgdtuoJwlJU+x8UbRPJUYgdCjMG0i//AOtpA7gQMdezDR3KkXsCD7jrhT4h4NoZsNUZjTNUqtlEI62BG3xLYg7yDuMadOA0ArUIaSSj2f49TWqaLhgWUOhAkMN/kZ74JZXMh1lTPf0Pr2OB1fha1AiVBZFA1E80ggCYtBEz/wCjgXnuGnKZaotByhDeZsGkA3WG3t37DEjna813c0J2neXe7kfVMWbzKyEJ5mVmA9BpB/8AIYFnNRUp0xu0sR/aoMk9hqKjHPs140zD1Q801ZF0DUsETOrUNrz+GDPhFczUqee5BQ2LMCC1o5I+6pmJtzHfDbeFoT2FqfaLkXAkwbd7bXxJRzofUBZwLq1iPcdvUSMVBmEE6mUC4Mn069t8VnzAWugJMNR5dwZJAgHe8D54E85VsGEYLEATfqT7X2xUyVby0MkESSItYkmb+/TtgfkuLlS4qamUKGkgahtuBY+4xXr58EMFMruGAssHr25X2PbGDRRAaRrN5pKgi9r2k7ED53tgdnLcynsyyBcdffcX/wA4F5TP8hvcSR2EVIiexX9wce1a7eXuZ07DsIPeCNmntiqyru1Jm8xNZWNocD2+E/rgvlqoF+3T5dsKOZzA1gggrr3HeEt79cMVOtqYgWtAi1zff54KDYKDVEJm83HmBf2w9CY6adMfKTjMDpHtcH8dcNWnmUq0yWp1QGUW5Sp5qc72kET0I7HFY5VpXlcFYAAJIi5GoLIO83/DG/ixiWXotMwU3ZT1BjcHof2R9bP0qjBtTo0AEgC0CJgGTtjTXNI93h6JrUxvZIQ7j53875+auPl2HmEcusgg6YiJkRIBmR1/HGS0gGfhBJMEagGIAmwE95InrjSjmyDKZq3dtQ+oMj88SLmasi9Gp6DRB94g4tLqFMqDpOhVLMB8Sz63RgF26gTbHQPBOfpnLtTrGQxIC1AdRMbKSJJ9j7YRg9RbtQMT0n8Df6XwZ4J41XLypogqdwyAkW3Bsfwxl4sYVgp1rcIptQZKZanrl4aDcqIB9LCQRJuJucU8qRlVgBQuXSdRAZxrIJCkmzOQDpUdrbYuVuPoaCujkahIXqAe/bCPxapUqNzOWgzubHpHr64RdMYXe/afge04wfquh8V4rpii9QLU8s1GDleUCID2uxJIAG+k+kj+AKtYjzKFB0qLqSaaAsIGoC241X679jjntTKGZMk9Sbn39TiTL5iqGprSd10vqWDEMbSOxi1vnjI1m53DCPtaG1Q9K+y6Jwuktd6q0hoZag1qZKoqK6goYNm9TIg+mJ8h/D+ga5rV38wnZBypa1zu34DbfFrwzSqCk7VioctzsQF1FT2EAdb7HVO84JO6h1X4iwLSegEdt5mL+u+DCTdgLmTvt528fVb5nK6Qq0iiIpAiwVVA+6Ig9sQ0uKDyv5cuBsY0hj6EiY9YxXrV0YVTJZuZVB2EDTy9AJBNse5aCAsFVUQCdsRkRJyevD7oZaS33lTXxCTIWmAFNz3idQUQST6+++PDxxyvmMhCgWTUZn1AgTt6DA7jHHstlyVerLDZUGo/4H1xS4dxs5lwlBGYxrOogDTPXc7wDjQi2omxncjNXNuog6NTAlmAkgnovYAY1pBj8TqFtCKIkd3O59sEavhlTTl6pDkXcQFkxIAIkje8z7YpZjwo6SVqh42D8p9AG2n3+oxMA5HXiqJZVWreSquAzgMtoVBt6Fh0JP0GNavFjl6o8wBkcS4F4YRDqPT8vbAilx8INNQVEYbqywR+MH3Eg48zubWtp0nYG5tcnCmrkjay2uFjkrZGWvBIwj2a8ZUhs1/b9cK3HeL1swlWjSBqahOkfFBP3R3iTG8YpUuAtqKtcCSAD8XZR29SdsLvBPHVXJ1mFejrKuWiAr022YAwdQj7rdRIInE0nxE5T7W0DsyrHBcwaYenmMuaihtIcuVqIR0pajBI30gTtOOj8B8RUK6gU3gqFGlrEbAb7/Xtilk/F+SzlNnADGRUcaYZWAgO1OSSItqXWO++ErxBmqKKyUTFMVRZjqJQAWTqq6pi4i2OgHbDgDPy/wDUo+DtG2ScdcOSd+OVorOoVmYhTCjppHpbEHD+Kaaqk20HrI0z2BjvgL4Q4p/w7Xli55mkwoCxNydrAXxa4rXTVOoAaRYAWMtPTrG/pgssVDcCudHK4vMZGOR9OgmKsDT80PsaVjIN5F9rWO/vjSgRNUfd1LAkgW+ED2gDG/hlC9MO7MxYaYbYQTFoiSIIt37YqZh4cxAAJ1aRAkEDVBABtv8AI4EawUXhYW3CnPOrHdTBmObeCTubmehx7mKuxBULoKlRcyKZi/b/ABgbSP8AMIXl7XN+a03/ALtX+Di7nKqujldyJtO6gTAPdQRG2LpQHKHVqwM+4Nx/aATbb4R9cFaeZC81yQsgf6YFh8VhhWNQQ2hjq6gbzpvBO4k4NZatzIp6xMdgQx322PXEDqwslNuUrlUAaJ3N+pv+uMxFU4uVMLTqMOhDP+iRjMWt0uM8fzgqVTWcgeYA0+wAPzkYB+eATpTUTG5gBR39TJPpIwd4s1E0E8iVKu8q02BgrHYgAg+wxQ4Hwc5osZCkGD1B3+m2AyCRjPFdhjtM+c7rDeQ7vDyHBSZTIK4uig9Yg/ljduBL2/E4L0+G/ZKpppTFViAdTNp9YiCALYlHFlNmpEEdmH6gYkb8U4i0PURDduhB2ngTzQIcHZTyu6extixk8vmAwVagabQ6hwJtMNIkXwVHEaJJ5Kgjewt9Gxdy7iA1EFyQ29uYWVR+JJ9sN6dgkfVrmatzoYi7bk4HmVEVOpvMMzCggXXQFtA/sOq39O2K/FtIchQAIG2214+YxZy+WFdfMRWDrAq0ydPOBE/2uOjDfY4HjK/aClSCqpqBDTqJi2qwt1xj2jH/ANIDfHCJoouwbfhn6n9qHLnXJkaQY679RHXpgt4WWm3muwgJpufuj4ifWR2wB1uNbJTY3LBm5UWw5iN2IjbDHwCqlLKVKjA8xuImYAEAdep+eFm6OKOAu5opke6UN5FOPEMxIpqeYAjV7ASPqY+mIvtUuXJIEBY7AEn8zhXq+KacJTDFHqMAAV1MJN2KyIAHcjbALjHjtE5KSiuU2qMYUttIES3uY9MYbV+4FraG4K6bQrhyxpaaigwb2DdRbC54i8R+TKioKlQ20C6p76flaenTHMc54lzbmTVaD90QojqIHTFWlxN5A0gk/Lr+GG2s5lBdY4Jg4TwCtm6jLTKsyqXi4mGAt2uw+h9BjsXhjgVHK0xTpQ1UINdQiQxG4kWABm364DeG+A0qOXpVqbHXVooHYSRqbmaB0EwP+nBL7U1ALFyTpgdyDcCR22kYAZd5N/CFhrHP4I/XaRLWttIIHf8AcYA5jjFMq1JNTMJELsrdgxOkRIO9u1sbZbONC+bFR2NgIAUnYARFu+EnxB47Uu6UggKkrqJg9jYQTeYk+sYl3hnHn8/sthrWXad6eUOYUrUolubZrEdG0MDymbxMG/thWq8ErhWqUqbvRDsqmQWIUwXKjdZBFu07YBeEs8xqEHMtT1sEVS0CXnU5duy6iBN2047TlnopSFNIZFAQKOawAAHrbC02ma4nciB5HD0XMMnx5kPrtJAncdx6Yt8b8MpxFUqWpV1hTUF9SgffUGdpg7+4x54v4A1Or5iiKbf2oirA2Ebn33wGyXE6lMgqdrz+nf5YU08joSY35HJNjHvsKsZ3wAcrSOYou1Yr8ShNDAdSInUI3jp3wicdzJqVmcwJJ227Wx2Lwxx969UpEaVLgzAmVGlutyTgR4r/AIdpmZq5cilVuXpt8BNpMqOVrzYQfS5x04pA0gO9UtIXHilXwq8Ud45mn2hYPre2DOaqVCyMtJmBGkECRI+UT6Ri/wAC8Brl6JGZbnJBKrBIII2bbSYE6h3nDtl88tKEiFgkBegH0klj0/TBpNUxw2AWkQwtfuPj9Uq8Dy+YGgPSqJTIbU2kiGuVFxIvE9D88U8lnzV7+gknmMXMgGCRHXpjov2sFRNp6X+n++FLiXg8Uw1SiWKkSVm4hgQBEGB33sMD3VhaPvEkIHXzAD3M8xUgzY6YgbRv+7Y8ytTmC9Op6CNyf7Yk/LEnE8q/k1DUU6SYFRiLOp5Sb2IuDFj8xEdOhUprTasqr5ial230j+k2JJFv98EGBhDcO9D6RARifi7+3f8AfXFzJZwEz6WM7nqY/AD374BeeGNRTLDcwIkk/CdrSO/b5EqFaUgETG2xAA/q6fIz+eKbZVuKcsxnVRivmokRy6ja37OMxWBCgACbTdtJk3NgLXOMxdLQtcjzLFqmlDqUAOSPVRc9je/rhr8C0UQHWwWWO/YFv1wvZLMIEGlqYdlExEmRzA/MfuMMfB8g705RGeC2rSAY5p2OKJJYSB4Um5T/AKW48cn52rPHK1Nc75vmIU8sLYgtN1kLOwn/AN4XOHZoJm/MuUkmReJBvpHqbYG8bztOuyMjAhVKnVYzPqB3xTpcOZo2vYSYk3iPocJP0Ucu57yQXCin4vaT4mtjoENv63+ymk5lBXrsdTAlip5gGBBkWEAmRi1wDLO2WY0tSvTdqqjqYKAg9TK6hPfC3w3wpmay6qNJqi91iPrMbg2mcOvCslUyFOgWB1NqWqpnl1kFTO3LEH1w57P08UMjtrrNVV92EvrtbJqGNZtAF93zH1pEkyqahmVJAdOYj4W2gnsQARinJWmCediC0Dc7kAfgMb8avTNCjIFVyX0mRBu0ehiAPU4izmVcgCkyqdiTzQIMwNiZjDjzZocEmBQspf4khI5ngFpFMdTMsWO5APTbbBJCyUQ009HKqqzRz6oue0CfTfA+jkabVgZvI1uxsCTYegAufU+mGPxFkcoaGum01AVVnW6hNQmTsIBJwKcf4CPmcqoHA6nfyGPDkcpCzoIQJ5RUMQJaG5rTpIURMi3qO+BXGjTAVY5wV5iCG06djJIIiIw25jIK7SXtuLiAVVTt6wBfthV8VUQKqkX1rqMdSZ/xjlQQua4DPXzXpdT7QErCNrSTzo2jeT4ui0wp5oWFlRFhA6y34YtcC4dRzOapK4KM7hSFSFAtI+L07C5+WNeEeGfOy1JvMK7mIBEhioN2HYfXDv4X4CtCoM1mq0gEpTBFy5+KwmYC/U+mFhM0vMYkNgmx5Y7vygP10Tm+7ALrFd/Xz8U0s4o/y0+GIKkbySZDd+n0wKzeYDg1ASQisAtoJ2kb9iJ98eeI/EIpqr0SlUs2mKkrHKWLMsAxaNu18Al8VHkWoMu1OVk0lNNkEiCL6WHS/phtzztoAkD7+vJcyKFzW2cHx+qpfxD4ZmAtFVq6fMQlqcsvc3YDS0iBpnfoeiLwvh9RQx0qvmBQGZQ+kghtiJGxG0eu+HarnRxB/tGYYqGny6V9KrqsLWPLM+uFXgNEuxaTCjTa58wEbjtB2m8fXO2WtuPmnoDpA0F5furlVX81HxPLvTClJIpksTaC0AEwIHSNul98Fch40zdIoPPpr11VaakaY6siFgOke2KPDeIHMVlyz00CtySJmIMG5N5E4ucS4DTTWmh3YUawBIYxVDg0yDHVFA+eCnTh5G4BB/6GBjmnJJCdaH8S6Sr5dYiuz7+XTZUFp+8NTXgWX1wq8T4xSOcVGQU6RZJ0vA0nrzLKgXk/7YhzWWy+UeXp1nVX8ssNKkzSGoL25rwekdzir4iyaVtTUkhiaegSSfL8gnmMROrSfeb4GIQ8gHuQi9rSdvfz7k3eC3oU6lavQZnUFaVSTtAEvYmabMNQPTbvhsfOBwrBirBTDK02jYzAIm9/XbCN/D/w01Omte5qOoKALsGg95k3+V+mCGa4c1Cq2gyGuY3U/fAHWDzTtf0uJzi2xyH4yskBzuOesdBMlWslaadX+VUUdjpMTMR0gEfpirxWo9As6CUCgagNQVekQZmx3gT1xRrtqBHMX1H3B0kgDpcrtfc4hocZLI0xEQQwsZ9RaDqxUcga7Pr9PHPG1ksJz1noUjDcc1oqebTdIbWwImxsGTc7dLYaMmQALesjTHz7nHLs9wfQqvQZiHZiRGry2UA6GgSQ1oIgib98EuCcfDpSpV2uWIBMEX+E6tj/AEXuLTNyOpQe2wknUcJm8UeGBmKbeXqUjUwQGFaoYIY/T2ljjmXE1qUDpeoZU6CCSVWIsvTSYHQRbHYMrqCxphdhAtt17fSMBvGXAzWyzindytlFpMqb/Q/XC+4xmjw6+nerFPweK5bSroAS2sOLkAQIIMMZEkTEn1wSywGkVAzK02vEkxMR90d7TOIOMZBmeoGKlk+JlkCQOYDrEj8se0Mi32cVgRA+7PYx/jDzWcKQC5PdHOFVUKKpAAgoG0kRusLEHfGYh4V4kpCigYmQL8n/AM749xWwogaSFzjhmXzByysEDjQAqLM6TEMWI0CIHW31w7+AeJU0d6FV0p1jtTZ11GYI0weex6ThE4TmHrU69VeREJ0UgshjOtgxJtM+u56DF/wr4lq5h3RfJ8tNJIemrljJKXkbMJBFxI6nGGOq03K3tAO9K3DdKsNaIV8yGLTyrI2II9fpi3mmp1KiAEBCwFhMKTc3P9049qZSmcqruSajOHcKehYysR0A3B79sF+C+G6OaqoUDsixIAgSLkn5A/UDAdRI1sbnE1QJv5KmQGwT4LoR4pTy9FadJCEQaUVRPz+u5O5nCtnPEvnZnyijIqg6mYWD2AUGIO5O24wzcUqClReqQP5aM8dyByj6wMcv8PtVmC0s7Bjq/qZiSZ7STjyfsRvaSO1DuXM+PFdWZsYaGgJ0o8PajRNSqYLcxAGo3iFUC5gR+JwCzlGrUcMErCmSP/uHSo9kFzbvhxzr1RU5KPnGBzs2kT1gRMbYD8XaqsPVYCGC8o5UNyQJ3uACTj3futaXk4/a4hc6w1vE4WZDLKdTawnOQxkCDsBf8vXFjiWcpUaSU6rpzM+rlI1/yzAIExzMo/xjRavmUAtNUcFtTfDzH7xMCJg4D8TZaNaqHQFHprTQaTdTq1qvL95iOYEfhhR0/auuqoV1yUg05i3Nu7cSrSUMuyhdNCkzEFgWQwOmkk6hff0xR8ScKy9FWJpGoQuoOolQDKiW2mSLDscUQKyk069Q+ZTRQiySLqDOxm5O8ddsN3gfwF9qovVr1HUloQU6YpQAQWBtLC+mTtB3xQoEuRXDaBZwofAOUq1adOj5RUANNRmWAC+r4d57DrvtfDJ4syCNXoKtTy/LSoBvyloGqykExOA/8SsumRpUKmXNRKmspzMWkaSS3PJBmNomT2GBOf4xXcUavmNNWlq5nCtBkAEqADMRtsROOa6FjHkx4c43+cJqOJ7miQcMj8K34nb7LQVi61UVwA+7LqVhziNt/rgd4X4mtWuiGtSU7pbXzKZSw0k8x2nHtLOVK7UUraXRpSoJE6SQRJFzBg3uDEEScCuI+D6eRPneaWGqAAIjqC306dcJseIt8EjveNkdxv8AvQT0cTpNoxk1/e75fdM3Fsh5FSBQaoHBqHyX0p6rTU3B66QOvXChX4wuWrfyaRp6W1czFoqDSXmdzIX0t64N5fxnm9SmpalXnTqOkDT95RvpvEmxj0wL4twwV6n8uoWm519yJIUiZA26bYa/6WthDXnNZ4+XFVFpWM1FSEFveOHXJMHD8zWzNYVK7I7ZZ0c6U5yjfEFYWYCTydxb1IVeP+TnGmiRTUy1RoUiZWQL6wCJ3FtuklfD2QWnRp+clNGIgaCTa3xdSTEn5DpgB4yQLUSjpHknSwmdVuUg9Z6d74Tg9pNj3RsFgHHlz/nmgSQMmlG76Vy7uSiqeLtQdVSlmKNUhqiuJY6UQXabHlkWsZvifg/EHp5zy0o6xVSmyFQAopBISw6gnTAAsOmE7OUqhzgFHSRqU+Uog6AAxCxsAOX9nHV8rUo0lFaTMBTIgogJmZuLlQR6DG5Nd2JBbzbfHnivz5qTQN2gV5eKAcd8Q5nL1yq1alGdkKggjabgG5mP3GcQ4rTQKlR/57aGCAMIPw1DMRpA1dZkYO8TzGTziKKjKSplGBBIPUCehHT9ROFPjvhBszmoauoQqWDBZciANIAaWuCZMb9cVptVA6+0xg2evX1WHklooZHh+f2rlHiA5TcES3QxsSF/GD+zUz9ODrSLAAi+8SSOwIP59sXfEvA3ouHQN5Lqh1AWBgSDEgHUNV/6owL+2HT9Z262/Af4wat2euvwqaQRY664Jm8O5SnVy7ahzliUYyYMCTAImLA3+mBni7hv2dVMNUDmNYaApA1SwCyDCHpHKb4HZHPuhPlvAsSpiDP3f/fpcWg8mfGaQU3fSCCpJJlWjSD6rMGexg3w3BPsIa/99c0vLFxcPopuHcWe9GofLqUQNqheabXVlKi/qW+YwcqcNmaoflYjmvtcj2+Udsc08F50Jn0osyVTqdC6NrRyFZkM/wBMsxJ9ALXx2fLUFRFUKBF4HwgmZgbxc4anh3ODgky4tK5h49oGhpbUyqxKFVU8xOpizGR7X/2wunLGko1MymoAyxBVgbr8MyT747nUzR2n5en+L45p/F5AaKQgBDSWECJBXSOpJjp0WTiRvMbQwZzhW9olIN1zPyStU4noOnSbR1TtPVx+WMwovmADBYzjMN0TxKMS0GhwXTvFfhCmmWqvkU0WZnpCTYrBNPcg/wBo+UbFAo8OqZaoyKzU3ECopgkdSR33nHbMvUuIN/THL/4jHTxFnFg6IwPe2kn/ALceQ9je0JJgYpMkZvw8V39FHH2u1wsEeiucK/hylRaZ80mn8UBSGi4a8xIgifTBijnl4bl/KQBiSzPVaQWuYkdwsDoLWGI/BedLZdet2GxmxBif+vGvG/D9TMVU8xtFBV8yqRuxvppU43NpY7KN+gL2tjk1REde4MuPXFLgQ6eV+7NEgD7Lyjnq+ZSKkKjwdIBsu4mdzsTiPP8AhgqJpBCwOrSxhGHzUwem4/wWoMDYCI6Yr5nOkOA2249oMg/iPp2x5qHUSRSXDjw64piT/X3CMLXL+NgqikVKVIunVTqMjfYgGIJGBGZ48K1WnTAgBhsZBMmZn8LnGniyirmiq7sNA6c0TE/I/s41ynhd8uwd2AAAO6xJJgSWGwvN+3rjuaeN8rBIL23dXgHwHzPJKu7Jgzx+qO8FyaClTUq8aiNOog6jzEvpg6b+nTCvn/GNXRWFiwYhGIEqpaLd4GH7KA1KissaIueszYi0ER1nHFeN5tQzqszrM9tzjradrmhpA77QtMI3QSmTBoEednA9F0T+D/FNVfMa6AqOyyHIHLEgrcW16+nY46Fn61RqTsrBWVTGiwECwieg/Ywg/wAF1NM5pqgYBhSGgggk/wAyTe+3bHReK5ym1NUoBf5rGmWAACkqZnsbdcNuOXHrguWwe9SQMx4Y+1GK9WoqoZ1Xe5G0EwCRB+mB3jWmmToUkpq1VVGhS241Sd1gTNx0v7Yd6eQCM6MylhysZAkgDpaB0+WAviVWFBWdaepaiMqM68+lh8N7yATG+PGN1kg1gaeAJAB8qXdD3FgaDj98wlLwZw+vXqtUdSrUzHlEdCNRkncm0exODXj+nVWpQcITQYoHOkHnVvhadpEdL3ww8BinTWpOrzCWJ2GsgyDNwJGkDpAxfyudSsatJwGVrMp6iFj2Mn5EYXm1pOpMrhgYr6fdbbI4AAiwPVJvEMkKxFStIvCQRAUAhVO4MyWOBrO1JmL6SiCdaEmOglSNUTEwD7YMeK+GNoqUgtTlAqIwKi9yu5logggA9fTCXwg1a9CvUckwgAiwOr+qOwDHHR07O0j7UkbcCvOqqlmMgER966Nw/wAQUCEJqc4WIa6kkCYsDEj6dsb+I85Tq+XH3SD7TfreIE/TChwPw4tTRzBDpBMtFoA/XBXivDECFSjqwYLrYvo0uBNRAPigLHu18KnTBp3Nuu+lrbH2/Zl2Ry50qPhLilJKr1KhALllVtvvAwZO8ARFvrZm4txRky9digVtErqImFIOwkT/AJG+EjJ+EUrZdXpkqdb7kG2ohREbxG2Jmy9WKgqlmFMhWVQTNr2HSMMStifJuaeGCD4YwjvhD5Ce459eSOeHaLPmssr0kKVG1OdQYFNE3FiN16Yt+O/DgpN9polkAaGAJKqgjSUmCDc2BIn3wucM4yR9nfVo8tBTOoWkq8+p5VUWxZ4rnamZq01qKyUxUAC6gw7EiLMes7duupyOmR7SAM8fx1hYayVk7XNNYo/P+FFq3i813QA6aQHKisQGbqHHt930PtiDxLxNBUp6KRZHgXGmSTBE/DbeD0wH4zlkrZilRnSx3ZbsBBibi8jYnYYiqrXZfs5SdbgatQsQYBF7DuT0n3xltyPDxz5fr+JRumjsB2PP79d6JUKwqqWprFxIJEiwM6RuCD36YIClKTOqoo1AiIF7gx6WA3MnArgKtQqOCo0mFMkyrRHLO4ETeLYK1KJpMCSDJm1tunXqfxwdjg4lqHMBG/aOHEemVH4b4ActWOcQUhSKVNJDO1QGQGTRsOUzMG0d8M3BeIVtLPWFjpNMUzJ0kEkmDDdBEd7YXeH8PLtVWmSKopt5Y1AAk6X0tItOmLEdb4Z+E8HehT86sy0m08wUyidRp6Fh323jvjqsmLmAuPfa50wa0nxRjNZ5hdrC8CIMWvf3vhfq5H7YDqCEI1pGuDA6T7b9vfAniXHjUJaTpiB/yjeT679jhq8L5FqeXXWFDsSzaTO+0n0EC3bAoSXPHh11+1QZsjzxXM+KfwvzT1qjotPSzEi+mxPYCB7YzHZMZjoWgZ70oDM6FCj4m5RG/qcK/wDErJgpSqgQaf8ALbtpaWUd7EMfng3w+oTqr1O3KOy/5xLS4lSiKoWpqOplYBlmQRY2MQPpj5xpJDp5w8cuNePH0+69M33HAgXSE/w5ytR8vUEwnmLNhaFmQfU6QfbBPxA7VyKdAhVpmHVlIKruxUnaZ7SSdwMVeJ8ZdqaZbJIKLSdVNgUCJJkkgg3Mm1zi9wwjLZZkqOis2vVVNpZ9jc+wA9MfRgwdmQM2CPouRPKZJjJVZFBA+HVYcKTMfL64I8U4U9SmPLaHmADER1P0/HC09U0mMtqMzIMz6i22JT4lboflAx4N0Dy4PYu0+wQQiud4fTorrd+ZYKM33WAtpA3vMzb3xT+0V6lJarQA5UBAx1GSBtEACepnASrmWrMgaLsFg3HUyeh2ODqUCXBAJOpZAC2MGOv763x2tCJImUTxXP1HG7666ukwpVVSlMFxUIu2qxUG9oj0nHO+JcBTL8QqNWf+W7s4AnWFYllHTuBM+3XHRqVFw6JpGnSAWnYgXEden1wC/ivw4ChQqKsOr6Zi5UjZj21Cx6ScdiEOMVtwfJKad7A4GTIyh3CfEj0K2tsxWq5V2iXqvqQGYOnXIiJkWInrjptDKsYIqOEAJaHZp7bk2644Rm/EeZYqWFJWpjTqFJNUTI1Spn369Zx0/wDhnxpszT8py3m0+qixpn4YgQsERHoO+LIcKN2efLrxVaqIt/0a2h5314K34kp16dQEFaiEO2h6dMtCLLvqKHli8m4mOolCr+J3FUVNNPzGIQMAQQDFgA2lRa9sdH43k/tNCvXaqyAgUKIWCWQVF1sARLF6ikiN1VccezeWdWWVLFK0St1Y3jSSd74UnaI5tzTxz/4mtON0NniCuicO4xVZWSrTp1GIkXYAjsCCOa3Ub4iyOfSnUqaqJBkMV88GZ63pkiPfAXJV8yxgUiJkqWZbE3MXMTfv7Y0eky+Ytcw6rrgKWBQHmubmDBPoeuOE57nOdu2m/AE/ROhgaKP3KK5LxGldoXL12djJNQhisH7pXSAAOs4A8Qzn2da9FSGao0nSFChQCLaSQbnf3xvlRSqVVvpWbrqIDCTZj0ERbrg9xrwzRpK2YpBdNVdBQXUMDMr2BHTuD3wz/wBEbTtLAMcAK5+fz4fNQ+7Q3G8fTrhhVKXiKnRyyB11MVhdMBoAgFjuR0j5jbF6rxU1KBFYpekAtZrMsaWAcrOoGBeN8IdTIO7NpJOldiDsNhP7ucGcnVaoFSqhQLTDKG3aCASR9TGGA5rIzuNpXU6Fsj45Y/iBJcfBZwri1WkAiqHSTpkwBe52kg/LF/IVX82tqPO5UlttwemIsvwx1QVHvTdm0nrYwfxBIxbo0/5ndiAIHWJhvoRjnzNpxFZIH4Kffqe0DsDPd4H+ftR0MsppVahCvEtBAMEG0fK18R8RT+WqgHlUbbiBc22xvRpcpA+8ulvwPzmD+OK3Ec3oZSwJDbETFzF7W7/PG4I3SuxyspR0uwceau5Lh8U1ZQLOCSRsCrST3v1M4ipVGFZgQZK6Ra913/GcEKNDl8ufjHLI3kgD5gyD64t+KMsBmjB08lMgjuFC+lrAWxlgLmOkPIgetrDnkuo+KC5RiikTMMQFabX7i62HS3e2C/FcgUCuR8QGsDo2nb2NzPfG3BeGF82ivsG8w2jlWWM/MAX/AKsFPGVNTLqykqJMNMglQDF4Nx8wfTHR00bnxmQ9/X3+6Xlkp7QEtZfOGnWpuvxbSD1BnbtJNuwxf4pxR6hueUySoAiSOWAQdMA/vfACrWkp/wA0/h1+vTDxwzwqKoR65kaQAAd1K/h0vvbBdrnHa0XfXko8tBDihHhrhX2mrPIVUyweTqk9AIFoB3jbHREpBRAAAGwj8oxpQprTQIgCqogAf7Y0djjpxRbB4pGR+9bNWg7xjMVih7YzBlhczybVsyoMimk2HfBnhlBKRiovN0ZjMx07L7DAvK5s0wPM0KnRjC/6Y3tBsMaVfEZc6aaagRc1JUH/AKQZP4Y8E+F77Aw3rn+16Nzs0Poj6hRmVbenVp+W53IdWLU2HSIYjAzN5bMK7+cKXkoZIMk6JsVBEHpivVrinSepVqEkRpCiFUyDZRbcbmTGB+e43UrUiprB03VgsMLgwTHMBG2PV6B9aD4uAIuvTlywuVK3/cA86QXj2ZZAWUgoTChqYH0xXbLuKPmM1NBG0HUT27Y34lVepo1XCkWURYEEm+5MYsVM55ggo7WgTA9dyT+WOePdY0CuOV1C877PoqHA+IQ7M5EgFr9NMEaextFu+Hfh3EAEBVRB0OpMgWOxibQRgfwLwxQId6yAgrBW8aeuk2M2+LffFpeBPQpw0NTkhSJIKE8szF/fbBYZY5nODOIrofk0ltWQ4tBFCv7nvTDlOJo8ValRqR5l0qFvcGeaYMEDfri/nc8tV1Lor0gDzEK6giblSCDKkiYthf4XWlKi6BUIKsEImAJDQWtMAfQ4P+HzrEeX5ahrLb8hYdcdLS25u3r9LmGmk44KDhvgTImr5vkiTfQCdBPTlJ0j229MMXiDIvOXy1GqcstXzFK0lUWFMsTtAsCvoWUjbCfxRMzkqxekGqU3nSLsu5YhgPhIJN7SI9cMPC/MfPtms06jSpSjRWSKakc0kwCxO5AvbaIwa7sVnmi+8KddjNZ/CreIeFClk3SiiF1UKDU5iqgHSyEzpIEgbAEg45DVyr06ZV5JRkrR1v8AnH6Y6zmc5UaSaouHQKWuQew9ACfnfHMeP5PTXkPUZWkE6jYdFkCYxytTOx0oa3uvr6p7SPLonMOed+KcMuPLhlFv6T+Ix7xXiNFwCCvmrdVHM5tdSFmFZSVM9wemEnK0EqWYuQN1LH9cO/AuG0QJVAh7/wCcefmjZAd5sn069EZ11lK+XoLTqyhYK14Mgqw3B0/W0/hh2SqK+WenIZgJXc8w2F7ydvngL4iyX8wrpCgXDibkmSD7MflrA6DA3IcQek4I/wAYI8GUB44qSAHITV4T8NB8nXYxqqkqvpo+H/vnC/nGD+RU2ILUm/6lOk/6gMdH8NOv2ZSO7k+5csfzGELimU01K6DZXJX3VtaiO1sdbVxARxPHdXqP6UrppD2rge/+JjfJh+FoIuqBx7hiT+BbALgy/wDEUjMQSp7CRqM+nLI9z2w4eHCGyaAixDrf+nUwHy0kYRMjnQldUHM4aBEwwEgg+m9/lguoiJdFI0XgWgxure095VjhuTFVqelgpJ8tr3iZUjuSBt3jDmODoIlR9MIPCaBSuRVWsU1TPlm5VwyfCZswB+WH1M3qUEar9GBU/MHbDuh0xgad3ElLaiQSOHcgWVrItQgsBpc6lJEqw++AelpPbEHivh7OTWpamqqoVUBgG5m4g9T1/PE2a8MUnr+eQwqSDIPba0YKpSONafRtha5hNgrL5i5wIS54c4dmKkvVIpVNDKNVKNLSCpBDkOpAg2Bv1gTNxSmaOXq+ZMsVVRcw06mCk3sJvabDfB2pUgGROFLjw8wmTmgCIOkKVO/Qje973OCPjAbsYKVNeSRu66/aBZJGq1adNLsxsPYHvbpjteVohEVd9IC/QRjl3hfglJKq1Q9XWrAjWgUAXDWBvIMT0x0WlmZxIo9pJpbleHcESt2xowHYYreb649DnB0BSaB2xmNZ9cZjSi+f6T3kksd5N7/PFo5ggiMVRQkwL+m/ttviLLsXafWMecLd2V6PdWE18OBemVne3Q/u2DGY8NgZVvL5mCgxMbXIHa04FcCY2kg/OPlfHRqNJTTkAAFb/T9MNezpQ6OTTnz9cfhcrWxkTMm7lxmb3ti5lgOpjFCqsMcT5Gi1R1RRLMQoHqcIFhdgLqbs5RejxKXAkx63n13FvTDlwjNIyFHOoNuD/jYYVOM+FnylUOHLU3gatoaLggdNyPT2wTyNU7HzQe5Ux+s4T1LH6aQFuCOvRDJbKzCl4pwN8tVWqCWpahzATpWbh+wiR2PpgpopZdpVGZt4BLFZ6wWt6GME+A5/XRHMH0krI+Ub+8YBjI0803nBVpjWykozK5CSoaQSoMj4dO3XHpom7wJWcxdHr5LjSWH048MLf/685kAGT90NNv7iLfK+J+E5R6lRXqyEHykzIHtMfu2KbtRd313emSoDNK7KQxX73xC564hPitfLAN4vuOhmSRbpOCu7R9X15rIcawjnH9NJIsNbk2HuTffcjCJxgFgSJjudrdu/44IeIeK1a+X1ohfQZAUgz0PvAvheqZKsyLUZSQRq/q0+hCmxGOPqtG/tu0aMLoaWRjW7byoqwNNBoUkkrcX3InV6+nTBzgrao1uZ6dh/a2F/gvHitW5Nyw5RGmNp9CBHTFnO+LVbMCmLCIZj/UTsZ3iN+hOE5YJX+4G8rtMF7ayU18S4dqUadSmARP3fS/xAgSO8YVq0rUdSBZvoeowUGeAAGvVeShMzN5I6dPwxTq8NqJTFYgMjTLqQVs0bWKwIEHsOhGK0kT3NI416rLnNZQKfvCHEl+zwbEGfqo/wRgD4sqCjX+0RqSoVVhsJ2uZtIEzBx74YqQp1ELaYJuF3lh0G++CubylKqsuEZdwTEehnbHfig7XTtZKK/i50kmyQlq88M5w/ZUXXIWVEGYUMdI/0xjzN8NL1FqByrKbERf3kGRiXh+Qo0QFQIgYyACBqNri9zt+GCaph8NDRQS7nlzi481Wp0mN2Oo94A/IfjiytLEqpjdPTFrK0FPHujG5x6MRRRNRGK1XKg4IRjQri1RCHLkgOmLFKlGLWjHop4ii8QYsIMaKmJFXFK17j3HvljGYpRch8D8PFXNqSOWmPMj1BhJ+Zn5YseOfDoo1vPRYSoeYL0qbzHZt/ecG/4f8AD9FJ6h+Ko0ewX/5E/TDLnMutVGRwCrCCP1HqMc+ODdBXM5XQkn2z3yGFzzhw1LIC1IiVYkMB1jUNvY4ZqXFRSyj73BVRIsSIIAGwEzfAKhQp0Khp1aclTAOgEHsRHpHTBfi3DVq5Wo1MgwupQBBGm5X6TaO2PLmd+nnxY5euP6uhIGPbnhxXPKzEEzhy/hzwrmbMMLDkT3+8R7C3zOFngvCWzdXTqhQJduy+ncnYf7Y6hllWki00AVVEAen6nrOPSaOCzvPJJaqahtC345D5eqCJ5SR7gSCOxBGE/IsWGkvqUiSG6KPy7Ya6taQR3thM4bSaI6bH1OwGFPbTPhd5qaE4cPJHuE53SH6AkQAIjeAPliq7lGby9QDksVtp1Hci0id949MWMhSBWPn+/pi4MsMdL2aQdKz5/cpXVWJSlepwh3fUWO5PzIUGfko+mJqXh0BSpJuCPrMx9cMnlY90YeoJfcUDbgzEGajwb7gXCqo2A6KMT8M4b5II1M0nUSxkzYfpgm+KtSoMXxVJa49w1aaORA5/NkgSbklSbQL/AIDCz4K8PitXZ2EokkGJBebC+8XP0w+Z/J+aukkgH99caZdcxSXyw1Lyv6Qmk22jm5fligwA2tbyRSGPwJlqEBt7qD1vce/+2COao1KmVOXCyNUhGIG5JOlh2Mm+K/HXY0tRGk0+bUD23Hz/ADjA3hHiFnq06bNUbWStwAAPrO/XHFOmmi1QfHlv4Kf7Rr4qdxRjwzw7y2anXLUmqg6i53UgLaJFhO2GytkEdQoZSqkEFYYcsgbgg/Pb3wJp8CpOBqBPzP8AnBzK0AqgDYbY7a5y1fh6nRHJoiNMCwIsLSAdIBAiRiXMZIOpViY1Kw2tpKkDaCJWYMzJ+UyjEgxFEOTgFMJp5j/KFG7QdILH4okElultrYscIyBpUlRiCwLEkCBLOzEAWsNUbD2GLYONg2KUXmjHoXHs4wHEUWYyMek49AxFF5GNgMYFx7GIovAcbzjTHoOIopMZjTVjMUpSVfC9aMrS6WP/AJNgkcyML/AqmnLUx6fqcXjmcYi+BvkESX4z5lVePlZps3U6TtG0iZ+eLOTD0zqkaI5ge3cRY4GcarI6QxuDI6/liLgRYcwqvp/osR6CCMeW9t6Xa/tRwK6Glk3M2nkiXB+Fpl1YIdWti0+knQPktvecXS+PM3mVZdakAizLsR8sUftmPQaCds2na4d2fPmkZmuDzavFsL3BqsuwYWQtAHuenU9MFRmxgFUqZSnVY167rLFtCq8Qbi6LJ+uBe0NG7VtDW0PFE08nZk2moBRAEA9V6j3jbHpXtgQnjvIqAlOnUfsKdJgfxicE8pn/ADF1eW9IHZakao7wDb2N8H0Wl/5YhFuuuaFI8vdupbhMelMbBsejDiCSVVqIcV6lI+2CDDETJONLNoc1H1xocpO5OCa0cSpQxeFMpb4j4XNaAKjJG4iQfcE4t8H8FUqTB2JqONiYAX2AsMMKoMSqmKtXnvXlOlidVx4i4kAxlWvRjfHgGNoxStZjMejGHEUWDGFsejHsYii8BxuMeYyMRRbTj0HGs4wHEUW5xrjXXjAcUotr/s4zEZrY9xFFz7w+f+Gp+x/8jghU/f4YzGYxF8A8giS/G7zKG5gXwMqn+fTHTmPzCiD7+uMxmMSi5I/P8Fbi4O8vyE2eIMoiuGVFDHUCwABie++BYGMxmGCAECM2oKx/PFGtWbufrjMZjCZC1y+afV8TfU+mGrJnlxmMxYQXq6uNjv8AvtjMZjSyvVxmMxmLWCt6YxIu2MxmLKvmvTiWjjzGYoqlJ1xuuMxmKVrZMSA/rj3GYpReY864zGYtaW5x7jMZilS0nGYzGYtRbjHpxmMxSijbfHvTGYzEUUcY8xmMxFa/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6" name="AutoShape 22" descr="data:image/jpg;base64,/9j/4AAQSkZJRgABAQAAAQABAAD/2wCEAAkGBhQSERUTExQVFRUWGRcaGRgXGBcXHRcdHBQVGBodGBUXHCYeFxwkHBcXHy8gJCcpLCwsFx4xNTAqNSYrLCkBCQoKDgwOGg8PGjIkHyQ0NCw0LS8sLDIsNCwwLCwvLCwsLCwsLCwsLCwsLCwsLCwsLCwsLCwsLCksLCwsLCwsLP/AABEIAMUBAAMBIgACEQEDEQH/xAAcAAACAwEBAQEAAAAAAAAAAAAFBgMEBwIAAQj/xAA7EAABAgQEBAQEBQIGAwEAAAABAhEAAwQhBRIxQQYiUWETMnGBB5GhsRQjQsHRUvAkYnKi4fEVM4LC/8QAGwEAAgMBAQEAAAAAAAAAAAAABAUCAwYBAAf/xAAzEQACAgEDAgQEBQQCAwAAAAABAgADEQQhMRJBBRMiUWFxgZEUMqHR8COx4fFCwQYVM//aAAwDAQACEQMRAD8AD8QVGSqmJl5QmzBJsHSH+sQ02ITAEpBfTW8aBjnAVOinzhJM1KkglAJKnUBdLgbu+zQFPD0pS0sJqEp3cG7EGxHeFJuVRE2m0Os6cqNxjvOabFwoiUpRGa+mgEF6qrQGQhaSW2LsO41EJ1RKVTlcxRCwTlSUja7O/lfX+Y4lVCka88xRct8vYBotrtYDaHVeI3ab+ncuSPePClJlJbr9Y9MnryAgMqIcLnS1JClqAUAzH6MYsTaxzlQHP0EOtLqNszRVWrcoZd+5hDAahMoFcxQzk79Is1XDlJNWpRmkZy+VwGe5u25gFMw4rus37RQNOUKPMSdoMsrW/vgztmkq1JJJ3+W0ba7gVCyChXhpCQAkIDBvRtfm51j5h/CKpUuckrSTNTlBANvNrvvpFSi4+Mtkzkcos4g5geLyqmcpUtJ8oDn1Og9x8oTarTW1IF7ZH94tt8OsqPmFdvfMTpvA9ToyC+4Vp6uIKYrgtT+KTMlpdISkC6bAJuCCRZ3+cPngCPhphHCH6w+20XinAxMlxYTpWGV/jImJKim+jlSkpPqnRyNjFLg6kM/D5UtNiVqAJLjznVtBfTs8OXxGSoUNUnNylKWsNM6AR6H5h/SKHBdBLl0MnIllKTnU+uZV39GZuzQA2rFKOx5z+sIWnOBDcnDEU8rIkkgDU6kk39PSAdb+cth0+gEG8WWSyRuIrcPYXmTNmq2BCXH1jNIhvtGd+5jan0KWgXxMqIsU3Kj0ijMPlTEsxbnKNBrApWHsuRiTU91Zz7doInEmYEwJXPawuekdSUXdVz9ohgiVvWG3aNtFiJAG6YHcT8FS58szadCEzhcMMoXY2U1gT/VEFFU2aDFBiQlu7kfaHGh1ZQ4c7RRfQDtMZxPDZyJyTOlKlpII5gWKtGBZlQV4N4fNXVtNP+HlpzZdlrLAA/Utvl9Y2YGXPQQwUk2II+hELGIUIo5aZUs8ofKHuLvrvrrDfV6zpp6k794LTpep8GVaopQsoVqDqYr1M7MMqlW+kU5681zcxVKSNDGUNhbmaJKRzmcqTlPURHUpcWLHYx0ufsoNEeUpNtI6o7wozyjnQH1H3EenHlEV59SAVBDLUEuUBQBuLP0fZ4qS5k/xik/+nIFJ5R5rcpOvVx6Qwp0VloyBiC2Xohlusm88uXkUslSTlH6tQAO7+kOWIcD+JLk8oeXmKUpVlQMzPmQGCtO9yYVuEaVUybLmr86piAWcAMU+V77NGxgWjQaTTCusA8xNbqS1pwBgQYqSmalKwAQplde8RYvhKFSiCAAAT0u0WMJ8MSwJanAa7x1imGidLUhRIBG0eNOVyRuZMuVbGcYmV0stJzApDq0SbgDq/wBesB8Vw4Uy3R+Z4jsdx1B6Nb1DQarKYyZ5l5VEg7WfcM+0c41KUqnUSpMsp58rZiWsbjSx+kBJlXx2nfFNMt9Bf/kN4Gos4IUtYSNwNNNCSYcKeqQhKcoKrD3t1jPJE+WWBzLPd/s8PWHTVIlgZHOob0FoZ6YkNFfgzklkxtLi1zVaJCB3gPiNGQQSpzBs1M4jyAesB8UTMOrCHNTbzWaYkP2EG1Mx4bPh3iDTFSz+oOPb/uFJTgMYN8A0XiVTkkZA9oIuK2VkNGGqRW0zA8ATRanGkJsLmKw4kS7ZS8D6+WEzVRWpcJecZiHzKSAb2YG3vGTOotL9IM+Y/iL3sKg4hDF5Muf+VNTmTMABDkAh31F9oil0SJBEtACUMyANm2ggaUy0FRGZQFh3iikmayVDKrW/3EKtbkt04+P3jrSCzBNh5k9NReKcxskW7mCdPQplyihOjGAkzimVJqZdIxdTOqzAl2B3u31ET8R8YyKRJC1czOEi5MMtFp0qTqI9WIWRYT0jiCU8NpWFqSWUlSkpDvooi/yhemylIUUNzbwd4CxEzUzFMzrfV9Q/9mOuLKNlpUCEvr1MLNXpVWvzF+sZU2Hq6GgBACbk3j745PlESypMsByXMWZc9I8qCfaFOZezfDM5oKaY7mDmEUomrIUSwu0D5FSskcjDvDJg2FFClLJ1sB27wdoq/McLiL9Q53JhJRTLQ9gAIQsarTOWVG2w7CD3EVUVK8NJ5Rr3MKlStiYt8Qv6/QvAndHXv1d5AtKtjFdU1Y/S8SfiL6GODUH+kwrURsMyNVQDZSTfqIqYhViQkqCVquxShOYpcHmboG+0W11Cn8h+kWqHhqZXApTONOUkHMkBROtmNm79RBmmQNaoPEouYqhIgHC6NUtDLXnU/mUGVl1AUTckevbaJKuoOVhrDFj3B86SMyfzUAXUAxDC7p6dx9ITp9YkKCVFiQSCxLN921aNMDk7RaqhlgNXEE+VPGWYqWEqBGoYhrtvcRuOAmtVJSqYtCipAOZJHM9wcuUAFjq9+kYZjU0zEJWrmKbOBoG1IGgJvDHgPxKRJpgiYmeucErQmYmawyl8jgnVOjsT3g8KMZgFhdfyx+4ArZRp5NOhYK2UpabvZRe/uIdaWszFSSGI2jCZxmYfVJWg+Uuk7KG/0sRG1qm+NIROlMFKSlQfoQCxPpAHm5TzE45+kP1KYO/eXauiQsMoAxSrsNleCpJQghiLgH7x8psXzC7Zh5gLtEGOV4CAnrEPMS05WKdbb5GnZnO0WTRSpctSfDADHQDodO8U6NM1QT4bFOtw0MGGyM8wPcQ1GnTlZg0E6dSpJijwIugZuxiDM8cDRB/vvAbFZk7UpEH6+rnpmLBlBSASBlNwAd+8AMXxVOhBENKzvNzosl9lBgZcwtfWDHBmOinqLtlXYk7QGmrBDxTCom7dppfJW2sqw2M2DG5XNnBsYI4EkeEDALB6w1FJLIAdPKexH/EM1BTeGgCEqV9N5afLjpWp1rjHEq4lVsoIYkkE209zFZBKULWoAsCzOTp94s1SgHMfaQhQvoBeEIPnar6xwuwmE1K5k+pyO82ZMCXOxJYew/aDHFnD8ynmITOmGaVJBzkM5FiLk6W+cGODaBE/F505IeXLzEE/1FTAj/c3aGz4j4WJlGtbc0rnSfR3HyeHfqKk+0ONipYEHeCPhvTkS1FuUkN7Av8AeCnFSwCgZQrX1irweBS0yCteaXMZQLNlKgCbxHiivFmkm39KhuIU669RV0dyZ0L/AFM9pXFUkC6W9omFYhrKH2iu60eYZh1H8R3JEtY0D94RSRA5l+StJ0IizheOKQvKsuklnO3v0gQujSm6bH1junp/EJ5gPWDdM7JusoZFx8IyYxhqVJUsWU228ItQSFGHOnnBAD3YNCxxAAZhUkM8d1fS46wMfCT0bYbpMoeOREC58eydY8Uj0gIRrgCcKUo6Wi7geKJpp2dRJBsb2HdooCa+lhFjBMINVNyAcuqj17PBFWS4C8yLqOkluI5cXvNolrQspSElVtFMHY9R6QlcCcIitKps9B8FJZILgLO+moDf3pDbx+RT4aZaSz5UD3If6PBzhWhTKo5KEF0hCWPVw7+7v7xq6kPUA3PeJWcJV6e5/SZhxhwQqjUZkq8o9P0udD1F4Q66jzFSwBm1y5Rc7x+ma2jRNQULAUkhiIyPHOFRLmqQxSHJSdiNr7w5QLYvSe0Lp8RodBVqR8iIT4mopU5JGgNx/kLfaPnw94xEr/Bz9HIQrpq6ddH0/wCoiwemmVUkTUIJQp2JtmZRSWBvqDALHeGpiCpYDZbkaHraMjoWeolLAQPlJWIr14BzNKr8EMtfjyVcupGv9iKtWsLdY1/Unp6QD4W+IAKPDnnmuHYsQ27b6wVmqSFZpZ5TcQRbV5J6q9on1ekXW1mq36GFuG6Uv4gPLDH4w0cPCRQ4nMpVDPLaRNNpmYBlMosoHYtYwyppBNaYC3cbw00+CgIgem0Y0lfliUeIZgyu1+o39YzTEZ5Ki940Diau8ANMS4ULKG3qIRKinzcyS7w501RZczVeFr0epht7wPPCjppHFPLIgrT0b2NorTKYpWQUuwJDbsHjttXSMzRi9cFfbeHuFeKTInJkDKULKQp7ZVFRBIU/Qix6RqiJljGOcMcETaiWqozJAcsFPzkHmv8ApGo9fnGwUc5K5SVJIKSAQRCMt1FiPjMPq3V7Gb3lCdudYH8U4j+GoZigWWoMnq6rA+2vtBcSXLRmfxErzPq0yUlwlkgf5lG//wCfrCPw+shi5/nvOVjO0aPhbhHh0pmnzTiVewsP594Y+I5OalnJteWvX/SYnwmjEmTLli4QhKX6sAHj7iE5IlqzXBsRq72YxoK6/R09zKWYvbkRF4O/xOHLklyqWSB78yfu3tC+OOqaSlaJiytSFFOVAJLixYlgw6vDFW8MzBakWmQDLWlaDmPiOOX8zM6N+YAkbRheIU4QohigpJSpCrlJBYh2v/xFGo8LS1g1n6ST6x0zX07e/wC02bC8fkzw8qYFAa7FPZSTcReqKdBDmx6iM1+FeFifXoaYAJYzKD3mJuCkDcOz9B3jUuJ6aTTIK5k1MtD2Cjr1YanrZ4UajwV1y1ZyPY8wmnUBgCdjB1KktzK9IJUEpOa6kt337QJoK+VPl55KgtDkOH1GoYgEbfOJkoJhcoNexEvb1jOYyGmDOL9N4EYrRqALpIB0MHeGqQZCu7ktftFriOQ9OrqLj2g78KXqNvHwgdb9NmJnCZer7RXXe50i3PlvzQPqWO8JenBxNDX6t59kIVOmJlo3LRquAYKmmlBKRfc9TCpgnDJNOmdTzfDngguQFpYOFIUk7HqGIYehvYNxuVLWioSmXkUUuCSxHmChs3X+zpvDdJ5f9Ru/ER6/V9TeUvA/WU/i3Panlp/qWPpf9obMEQ1LJA2lIv8A/AjL+PuKpdUqUmW+RCnKuvRvZ/pGpy6gCShQ0KQ3o1rQxBAdjKNSDXSoafJdczgwv8YywtAV/Tce7A/32gdV4/zKyuwPTX0ilXYgpaLmyr+w9dIjp9SWtCCZc6tnITHeLfw044nCn/Djw/yyyTcKYuq40N3Y62v1hixbGwjmqFghdrsANbfeM4+HclAqZrLcWSlgxUHPNlN0jT5mC3xKwZSlyV04mLUBlUkX1uCB1ckHs3SBrrWe/wAtm9Jm0rXppBVckD/v3kOOUhlTcyWAUSpLbaG3zh94LWmagPcOm3tcfMERm8zD1UlMPxXieIuayXulCcjXmHy3e3Yd4Yfh3jGWeZR3BIPRrxefy45xBjvuO8fOO6+QJCaVbJVNUkS3BCQy0DMVCyQAd+uhitQYnNw+YJE850kAoUzZgzEDoQ2kNGMYNLq5GRQ6KQpgShQ8qkvuProYQOP8WmJEsz5ZCJeZKl7LPKMyU7Pqzln7QQqnOVgqWKn59wZd4kx2XNmiWSFSyNekBq7DDK5pSnSraBk2alZQhspblWC+be429YtSa4oSUrexaH1LgoM7TS6N63rH4c5xyv8A3PhqiGzC3UfvE9BJM+pRIblU2ZQLEJYlTdC33gvwpgYnOqaeU+VLs46mIZVVKkYmJSl62l5m5QcxyPubnL2MBa+2wr0JA/EtclKsK+Rzj+feO2KzJdLSrLNLRLUcoH6UpJIA9HgP8Nq55S5R1SQoA7BQuPZQPziT4gUE6oo5iadRzMOQMM4fmS50cfNm3hP4G4tl0qCiclYW3OosS4J5SNbOYAFRXc7TP6dbLnYoM/b7zS8TrEyJUyap2SNvlaMq4Rw9VViCVaplq8VZP+olI9Sq/sYa+IOJpdXTJlU6xmnKyMqxAupRKTeyQfnAutkf+Gol1EoqmTVmWlZURlAcsQlrXLXfzQHTQSpCiMSGrrJI39ppc2eAIwP4gV2JipUZ3iJkCZnlZB+WAk8hK0jzAAHmuCTYRzTfEzEaiaES1ArmFkpCEm/QP83PTpGhzlV0nD6hdWJEw+EwSjMDdwrxLZSwL8oYt7wX0uvqIzFK9b2jadYHxzKrJZABQpKUlWdhchyAQbhweh7RivHVeibXzlobKVC6VZgSEJBII7j7xxU8UTSnJLaUlmOXUjurb2aF8m8FB8riMNS6lQi/eF+FcaNLVypwLZFXJ6EFKn9lGNjx6gGISUfiAQpnlqSzgFiW1BBG3odowgBz1jbcCxNUyjpUqllKpaQFEu6gklIIe90gH3iJvSseviWaNVcFGE+cK4aulpUSpgY5lqAtZJVa413Pv7QwSeY2jmsqxOVblYMBAribG/wdMpQbxFjKj1OpPYD6tGSONTqSEOxMIsxVXsOI+YLNZ09PvFDiPiRISqUjmJDE7D+Yyb4e8XLTMny1qUqZUBJC1EnyBbpubWVb/T6Q1oD3MXal7KB+HU7e/wAJToaSy+ZYcmRz5jpaBNfTnIopHM1rt2seu8Fly3gNi6lEhAIbeF2mrNlwUTQVIXHSsOfDzHxTzBImKdKwkAu4CtNe+/doI8fYWmQVz5QVmnC4GmYMnMB/UQr/AGv1hCFMliUagv17HT5wz8R8frkUiZExBXPWjzFiAD16qaxHWNMhZfSYq1mhK24XeJ9bmDZmzMCW6xseKSJlThJSkfmTJSbAjXlUwLttGJ4EldROSmacoWsOo7AqAsNzeNqxXiSnoJCUqUEgAJSNdLXbsItrUlie0r1mbCK1GW9vb5zJMLqpspeVFiTlUkjcFmI26Q3KzqlZil8vmIFhGX43xL481RRy5iS4sVFyXto8bNRn/wAfQAVTTGlkzPDOcuAxAKmflAc9Xg2mtBZ1kbxGmkD29Ux/iJAoK5SqNZCcoYs7ZvMljfK4s92b1h0+G/EH4oGVNOaaly7AZkuNG3Gh9oz/AB+vCgkMMxJUogvr+ltgPWIsJCxMllCilZUkJKSQQ5bb1+sCX6ZLUwfvDNPqrFOPftNA+JVSipMulpfzDmc5VWSUgkhStHN/TL6QdwLi6mSsSkmYjKAnL4Mpg1mcF1M2u8K+GeFImFS0lKg+Vz2bTr/MUqrBJylmdKZYKn5dR6xLTqUr6VH6A/3zH3/q0u31GR7YJA/TGZvWF1yZiXCwofI/KM7+K3C1bUKzSp3+FISVyiTyqB82UDnFkm5sX6xFwxjKlJAJKVptD/huLZwEqPO3zgrywAGHESazQtpyUB4+p/zMvwRQpZBUpJnKlIHlDZ+YAM+gAI20D6x3xDxKialE9CDJ5WKVZXJe5V3Gg/sQ1cY4ApMqbOkAlRSXlgAuT/S9gXY/a8YfRTyUnOoqGckpOxLO79dYldeG2XtKfB9O5tyTjOfriM+IfESdISESFIUbMopJyggm12P1aEisxSZNmKmTFla1Fyo6k/tt8o+1xAV7adLmKZ1jxtL8yvUUCu5s7n37zQuDPiJUSQsTVBckMoqXmUQbWd9xs2vrevVU6ps0zEzQrxXWC4AIUST6QiyJZWoIB1/h4ZJ80IAA2At0tA97ggA9o28I0bN1uGwD8JXxLEJsqpSoTClUopKFbJs76X3fV7i8bBxNjzUFQJipa0Kk5c6f1FaMoUEDYqII6OIxesq1AOw1Gt+9gYgrsamzEZFnlsWAAdrh2/uwiVb7cSV1aaZmDEnPw7w5wJiqJVTnXYhJybf676eV9e8PVJ8X/wATNTIRSzFS1JOZQOdQ7+GkEZBZy73fscZUe/yg1w3ja6eaZqQl1Ap0YNbQDS6QYmbMLBqG8zprXbeS4/w0ZK1CWrxE5iwAOZO7Eb9LdIp0GAzZqglKFFR2Ykj1YQfp6xS1KUu73PrBnhjEBLm5summu9vtAZuYcCMtR4SScpDPAvwneYJ1QhYEshkLy5ZhylyU/wBIJDde8M+P4emTNZJdwLdGsABsIZcO4klqlueQpS5H8dYzjinijMJqkWUSWJ1CYG1dD2LgcwfRUWlyANpLiWOyqdLrPNsBqYT+OOLhVIloSlgkuSRd2VYF9G+cAqrMslaiST1itULaUzEklhZ+5bft7xHS6JKmDHmH6uhVrbPOJRlVZRMTMSWUlQI9QX2jTcB43p5yQFqEqaWBSrQnTlVoxOxv94zSdhM1AzFBbqGLP1Z2947wyizrZnO3309jBOporvXJ7dxEFBtpfpIxn3mzzC14RMWxcrUoJsH1jqoxyZLQmXnKjlOZ7kXNs29oEKNjC3R6Q0uWM2emrKL1HvC3D2KmVNBBY7f8HaPuO1ZVMVndnzI5UulzcZjqm3r+4YKa/SJamsVMSCpnTb2hoTgYkrNNXcephv8AAkfeRrrC/K/qS5j2L4qpclMtZKi9nvZjZz6xAgbxEsBTgx1TvKXpFdZWsYzBVPQrmMzAaOS2gg1i3Gs6bTIpM35UsAE/qWwYOf6e29nilNRllLHqft+0CjBin2mTvVtOvSOW5/aTT1Eqht4NwtWZE5SVAA/llrHV1emw/wCIJ0nCSUzQpcvkQXckKCmDgEPzXtpDCmuKUEgC2kVqRYOYZoNASethweItcT1QVNYfpDR3gVTPlHMkEpOx39oqKxR15lAMS5t3h6w6ZT1CRlI9NIhSgdi2d5q77BRWAVyO8+4VlWoLYIWdQ8Ha2cEsxZSRAWs4cCUlcslKk39YnqKxCafxV+dm9YOB23iC1UuYNWc9sdx/iH08Sj8MTNfMQQLee1oxrHZITOUQGzcxGznVvXWHGsx1dShCEpEtCBYakwl40/il4WBLOouwwOMfDtDtNpa6Sw/5E5x7QOKMTF8w5R/esVqjDEvyuB0F/vpBZCuWIpcoAPvHe/M6+iR89QzmQ0WGpQH1Ve/TtE8wBu8SrMRHSOPvC6aVqXpUYlOpTaIpeGFbEX6hwPvFtcvNbcxcmUfgiWXPM7+scXbeD26RbzhuJ3I4OQZeeasptok29yRf2iaTwmQkKSoENqSzCOsQxDOQkWSAPcxwjEVlPh5uU2gn095JNHTX+Rd5bwOhKyQ3KIOyQgKCUgQJqcaTKQJcpiWurp/MDaavVKXnFz3j3TX3EJxkGabWcTIEtMqYgXGUKFmO0AsT4YmKSUuC4sRCbimLrnKBNm0HSNDoK4rkyin+kP8AKLVVHbEBKnTqDX35md4lha5SsqwR+8V5dKApKum0ab+KlTymVOAUFlgdwexhJ4nwVVLOVLuU/pPURRbX0ccS+tluPTYMHn/UpYmAmUlh5i9t2FhFeRTplynzc77C1++ukc5idTpp2jmYu0DghRiXtp0Z+sj4SVSg37xAubE34KaQPy13/wAqv4j4jC5yyAmVMJ0YIV/Ec8wYnWEqKPSCeE0omLynRjYR1X4FPpkAzpC0FWijp6Ws8UaCrUleYWb6xAMCc8yVTjHpPM9NRlJT0+8RoktcxPNmOpS1b3iqp166dItU4kbRvOsMkCZMUFFizht9BvA3GMHVKXYOlR5Ta/ZtiIvUCkyp4XMBKQ9x1bpBPE56ZigU3Go1s4aLuoqMxPfRXqK/LI9eeY74mpIUJaVP0PWAmKTpiEkBLiKcuvM2dmF2NoLVM/MMwunQ9o7nOcR1VWUwOf3kWC0qcpmhIUAxII66wTrcJljLOk8oV02jnDVhEwFP/rmDKod4vIl5ZU1GyVOPnF6oOnEEutZbOoH/AFxx8DLfD2N50Kkziyk2fqIqYjhRnHKAcoNr/tAvFJZROChbOh/eBWD8SrQsZ1Eh7xHzen0tPfhDnz6DjIzj498Q3Ok+GSDytCpxCXmBQ0UP+4asYrvHlJWgEhyCoDa2XN7vAWfhZmIKQHVqltjb6QFqNR6+ntMxVq76fEDW6nHf67wAnSPhDCOMigWLv0jxBdiD8jHCwmuVgZ29o80TUlFMmKCEpUSosLGGrHODBLlBcouUDnB3O5H8RS16qwU95GzUV1OqOcFuIqUyWU59o9jdcVIQlvKXf5xxXrLBQ6RXnqzo/vWCjjgSyw7Fe8nSpwD1jlUR0UwlF9YlMeDTwHUuRPS0tHSjHJjx0iXVO9JAkSzD5wrVgUaiq2V/3jP5ioMU1URRLSCzrD97j+Ymj9LZg7J5i9Mt4RiClzgonlSpwOm8PHEtOmrps+40MIODjLLUrs3zh+oJwVTZRqUteLK/VkGe1y9Pl2DkHH33MzRFItSsqUkmNCwPhqnogF1BlrnkOASClPTKn9R/zadOsDMVwtSAJjgpsFbMbAeoJgclN7Qq1FbE9DHAma8W8R1NmaqfSPccn9pqWE8SS5ySlIGdOoAFunY+0fKrFyDlUCl+iT9wLRndDNXKUFS1FJ6j7Ebwx4dxgpKj4wzA7gae0CWVsRhWmRuXUDZmJEO1y6Wpp1061WUA5diC7gh4Rqv4TzAHkTkTOyuUw4FVHP8AIoBZD2IB90xRqpMymTnSoqHRLn/aYrDahDwD8obo/G7NCvShHT7GZbjWCz5ByzpakX9j7xVUGSI13EqkYhRLQuWoLSkqSSndNw3q0Y9PJFjsIYU3defcTe+HeJV6+k2LyNjIFJzv0H3jsciREkmUAlognFzBQO0IKY3PMY8BlkTgCCIsV0xdJUFRvKXcWt3BjvDcaz3Kb9hBtGIS1jItiOioJVFYbHeEWF1IIGRPlFUypiCpFiG5f4i7VLaVNV1KRAOrw1EuoleCcqS5UB84K4hMdMuXupWY+gi0McEGCOgZlIzg77+w/wBSSuCSlGbZI+0DJNHI2SInr6kLVbQWilI1UIyviOrNlpCHYSypWCYhKXOQkECwNiNj6xNTZEl0hI9ABAuaLRIFQsNr+841IPMPInyrqMtBWd2EXE1yVeZCD6pEKEicST0Biz+JI3imxXY5zvBm0gMeKXGpaSCZaLb6EQj8c8ZIqF+FJTlSknMoNzH21gJj2OqHIlXrAALh54fp3UddrZ9pZRolRxY25nxbqsNohBYt1jxmFKsw3jgkkv3ht1Q1uZ6QtlEM2/rFtMUKkELCvnF2Uqzx2cqPKntPil3aOlaRFIG8dqNjHZZ2lZZixTK5CO8VVmLWHhPNnJAYt67R7vKU5hqROEqXKCgfzFfQdfpDRQYkVKASOV2PpCTNxLPLQFWCLP1glUYqadCEoUCVB37bRfXYF+UtsrDrg/SPcuQVqIfkOxhdn4b4aykl8pb22iPhXHZipoSoukww4qpK3ZJChv1jtyLenWvMRarTNXYEbfaBkoYKaPuV7bkR4rDe0dpIuezCF/RF92kB7SrNoCQ4BPcDT3i9gWPqpiErHiS3diXI9O27R8TWqCSl2Q1x/EVloBDiPAEbzN6zQkg7TTqTHaRSc6VIcjRw77W2MYhxxTpFbPCbDOSltwb/AHJglUogVVoMwJJLqFgN8oAYvv09omWyQTG3/jdrJe1TjAI7DuPeCpRtEM1N3i3MpFjVJHtETCJgzcEdQhLCsYyAAozemsMdJUylsVSyH3MUcFpkhAYB9zBvKAkk6AQdUpxzPWNgAHmUpNODUHKeWwHQdYuT5gKlL/8AlPtHGAUpKSsi6nb3jvFZgQpCALbnvAeusNWnLDk/9yh3Hm9A7bfvBcnlUU7G4jrK019iInnSdxtEExQLKG0ZAHO8uzJZpjparRDNLtHSw5AiOJ2d06GEU6+rygkmLuthAnGeH54lmeopVLJ5cpulLkAqDWuGdzf1Dl6Og3OfhuflKmsWtlDdzj6xdmTMxJOpjhMdS0uqPjRpOBiXgd56abQT4ZwRVRNSAOUHmPQfzBjhrgY1CRMmKZJ0A1Ihv/8AF/hAAE5UnQ9YTazxAJla9z/aDW6lQSin1RR404TTT5VSySlViDt7wrIScpEaNxRWCZTEEXBDGM8VNuQNi0E+H3NbVluZbpuo15fniQCYwaJVnlaIalAAWprhvrEclbpBMMcTvXhukz6A8TTJyVJGViO0VlmI5IDmOEyrrIOBLIQSk+sdy5RdtbQSXVgypcvK2UFz1cxCJbX6RE7HEOqrDANGfhWaiUCVtmyv/EM8ybMFLnKc2YEg9IzClmKUXJu8aPQ8Ry10nhqWEKAyuLwbW/oKwDW0k4sAycj7ROM0vcxepBNOiSXglgPDiJhUtSs4vl2+Yg7h0pg3QtGTv1/lMVXkQe2xRkY4gROHTmHIT2F/m0HKDguZOlCYlYzn9JDAdiQdfaO1LIWq+0SYPi65K0hNwo3EQHizEgMNu8WW0l1OJnWOzZiJhlrGUpJDddrnf2gTJneGUkfp0EblxNw1JxCUSkBM4AsWDv3jE8UwebImGXNSUkHcWPod4e03K4ypzGnhy6dq8Vrg9x3/ANQhVcRqWA6Rbupj6h2gOKdUxbIFzsInVKYDrFaVVrTNZDhWzawQSWPqMNSiqgf01xn2hjh+p5Qnp+8G6udmyyxbNr6QJwSkCRdwYZaSiQp1NfR4OrBKz1rCsAsNxDOF4cpRShIIDdNuvpADFZqUz1Jd7sO7aw84VxD/AIeYpZA8G1t7W+sZ7NmBZJI1JPzLxnfFtQbCEI4zF2iDtY5Ycf7ngSkkG6Tv07ekVjOSkmX7j56RdkSczgjMGuIXasFK1NYg27f2IC0+kLr1twf5mNMhTgxkk0eYJ0uIhMhScyik5XZJbVht7xSwjFgkELNgLQyTeMJHg5fDUyU8oIF1dSQYMt0VZUeXnMEN+DFytqsiWe517do5wniNfhrpwjxEqCsutgfMLbHUdDeANXVlZJgphlQuXLIQgBRN1HU+3aLaz+DAKDJ/mfpBrV/FZU7D+Y+sFT6cJXa6TcGKjOqDldRTCkZRmcuQBzAncNqD0vFzC+HAjmmaxfqb0rr8wcHj9oZptQWXos/MOfj8R840cL4wnKlDZWAh4/BIqpBlq8w0PTpGcylJR5bNDdw7VKWjOlXMnUdv3jKo3TYWxkHtFetpIPmptFHjSSZMpUs2U7D+YzynDerxonxTxNMybLQPMlLq9TGdZueNJ4fUK6R8d420x/pKx5MiqUu/rHEnyxYnpZ4glQwkXXDzn9V9IjFpqUX5iAD3JYA+8SKF4mMoEhxoxHY7R7bvK2RmHp5BjNxPQCR4SA3kd+8C5tWFIZmO8MWLSDNopc5STmSAH7d4V6eW5aPWD1Rhp3JXGfnJKaSTYC5hi4cw2Sknx8qili6lFKBq+l1q0sIoqWmnSrMOY219Cw6dz7RXSsqQFKDPptbtE1ZatmGT7Hj6/tFOuusvyKWKqOSOT8B+/wBpo2E18vxCmUghBLhw2wFhqA7m5JvHc3lnLHVjAXA6zMlKtxr7awcxK5QsdGMYLU585urvBWQKwA4I7nMrTZt1ekc0JeYnsHivNXdXpE2HL5iYqxtmWlcKflGSbU5EFbsRFZUqXWShLqkjMfKvp0eKU+aZi0y9hdX7Rbnlj6R2m56CCpgSg14xseczPeJeEptJNCVcyVnlVAKRTeHVs7kEX9RG3y5UrEJWVfnQSx3B2MYvxPg82lq5gmOCSVJPUPZo2emvW6sN3jrTavzsK4ww5/cS3QrnBLhiB11i1huMK8dYZtD6xPIXmBQCym16xFT0BCcynzAw3NbJjEYOFOQ8J1lZlUpDnLMZUCVY1KBIc27bxeqqOYaf8QUkgAgdoRFo5jCbUaZL7C5lCgBR0HcbH5xnk460wFD6swvaOcbqytWbIQG1IYnuYBUaFFYCA6tofcHoxMmokVOZOdKspHYPc+n9h4IrqCp0jgSq8qqdbnj7/wCYmJnBnERzZ5Ntom4pmy5FXMkJJPhsDYDm3F+xTf16RWWHl5mIBA1/mJqpZQRxEp1FRsCA8nEt4RUJzOws+sS09asKYgkPYwBSsjSO0VihvFT1Zh5q32jcaosCBBUkZQb6QqUmLZiE6H6GGgrcAAuwDg+kLtWOmkhvhCEBGJ9EwdImpcQKDmQopisZ7aiIsRrQiUohn0hKlZdgo7y3pDbRaxvETNmrmEuSdYE00x1ENHdQuOaKW1zrGwUdICjtJkeoKOBPs02MQy4szRrEKEtE5B1PVIl6xNKuIjI1iSljxkEHqmh8L4mKiUadYHlt3tALCqIidNkv+Yksl7aG/p7RW4UxMorUSyLHRQ9Ceb3DQZ4xk+BXy5qSwmAH9jHLC3k9a8iUelrGrHB+fI5lVGBgTM83nA22EHMfpkzJCVoA5dh00/v0iailhQ9dYtU2GEAlHun+IyT32eaLCckT1rIPTxj7RZ4cqcqyjrf5f9w4CWqZLKQCSm8JdWnwKjMAw+WtiI0jAljKFDQ8qvlaPeIoC62rwYHaehce0X10CiQ9goC8d04CCroIIYliaSpKGPK9/R4CmaFEoBcvdtoENThcsNpYhZxhoVwvdZ1VHqmcZqsidP1GKs6pYBCdftBKklBCGEUNtvKXHSes89pJTDwyMlmgpxPw2jEKbQCYA6T0P8QDqK1KdTfoIJ8OY0sKZaSE7PBWivNL5PBgrCxcWryJl1DMyh94OVcwqpgvcH5x6PR9NT/5Ga7Ugdan4w3OnkyJUknkUk29oyqvkhMxSRoCRH2PQnsADHEXaLhv53MbeBsORkM0h1Ow7QW4hx/8KmUQgLJK2LlLMEHYd/pHo9BLIrUgGJ/FGI6iDxMgxa09Sx+olbXN1KJIc3PveHrGcYz0gkeGkZMjKFtA3lbcd49HordAVGe0RaQn8QnzijHG8ej0UmbSE+H0vPQ/WHviNAlyhMSGUGj0ei0or0sGGZFietBO+HqgTeVaAe7wJ4/ohInCWm4YH5x9j0ZrRKPPnayRqcdsRImG8TSo+x6NCOYWvM6mRGqPsejs60qkxPITZ49Ho4eZXXzLNHUKTNseh+TQ3/EK9PTTP1EGPR6PV/keVN+dD8T/AGljheqK0oJ/UP3aHDElijZYGfMNDYA/vHyPRmVRTcQR3gzqH1Kq3B5iZjVT+JeYpISWJAT6GHnCJ3j4ZmA8MpB8u5Tb6tHo9GgtrQLgCVeIAIyhfeAcRTyJVu4PzhbnYmqRUZkAOskF/a8fY9C4gEEGQq4jPMo8mVTuVByTFeZXqKsgt3j7HozY3JzLKx1DJl+ko0i+p6mCCDHo9A5OTF9pJO8//9k="/>
          <p:cNvSpPr>
            <a:spLocks noChangeAspect="1" noChangeArrowheads="1"/>
          </p:cNvSpPr>
          <p:nvPr/>
        </p:nvSpPr>
        <p:spPr bwMode="auto">
          <a:xfrm>
            <a:off x="77788" y="-723900"/>
            <a:ext cx="1971675" cy="1514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4" name="Picture 930" descr="http://www.lantern-festival.com/wp-content/gallery/the-16th-zigong-international-dinosaur-lantern-festival-2010/the-16th-zigong-chinese-lantern-festival-in-2010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4572000" cy="3733800"/>
          </a:xfrm>
          <a:prstGeom prst="rect">
            <a:avLst/>
          </a:prstGeom>
          <a:noFill/>
        </p:spPr>
      </p:pic>
      <p:pic>
        <p:nvPicPr>
          <p:cNvPr id="1952" name="Picture 928" descr="http://t2.gstatic.com/images?q=tbn:ANd9GcS-MLq_Ut3AG5R6BNcSFM5sFlg7_b50iXRvmIQc5Fot8yZd3iLR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200400"/>
            <a:ext cx="4648200" cy="3657600"/>
          </a:xfrm>
          <a:prstGeom prst="rect">
            <a:avLst/>
          </a:prstGeom>
          <a:noFill/>
        </p:spPr>
      </p:pic>
      <p:pic>
        <p:nvPicPr>
          <p:cNvPr id="1950" name="Picture 926" descr="http://www.hellokids.com/_uploads/_tiny_galerie/200901/chinese-lantern-festival-source_pg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0"/>
            <a:ext cx="4343400" cy="3200400"/>
          </a:xfrm>
          <a:prstGeom prst="rect">
            <a:avLst/>
          </a:prstGeom>
          <a:noFill/>
        </p:spPr>
      </p:pic>
      <p:pic>
        <p:nvPicPr>
          <p:cNvPr id="1030" name="Picture 6" descr="http://cache.boston.com/universal/site_graphics/blogs/bigpicture/lantern_02_11/l14_178833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872101" cy="3219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Broadway" pitchFamily="82" charset="0"/>
              </a:rPr>
              <a:t>Lantern Festival </a:t>
            </a:r>
            <a:endParaRPr lang="en-US" dirty="0">
              <a:solidFill>
                <a:schemeClr val="tx1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93080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roadway" pitchFamily="82" charset="0"/>
              </a:rPr>
              <a:t>15th day of the 1st lunar month. Which is either in February or March.</a:t>
            </a:r>
          </a:p>
          <a:p>
            <a:r>
              <a:rPr lang="en-US" dirty="0" smtClean="0">
                <a:latin typeface="Broadway" pitchFamily="82" charset="0"/>
              </a:rPr>
              <a:t>It’s celebrated my Chinese and Vietnamese people.</a:t>
            </a:r>
          </a:p>
          <a:p>
            <a:r>
              <a:rPr lang="en-US" dirty="0" smtClean="0">
                <a:latin typeface="Broadway" pitchFamily="82" charset="0"/>
              </a:rPr>
              <a:t>Its celebrated in many ways, from firework displays and laser shows.</a:t>
            </a:r>
          </a:p>
          <a:p>
            <a:r>
              <a:rPr lang="en-US" dirty="0" smtClean="0">
                <a:latin typeface="Broadway" pitchFamily="82" charset="0"/>
              </a:rPr>
              <a:t>It takes place under a full moon, and marks the end of the Chinese New Year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AutoShape 2" descr="data:image/jpg;base64,/9j/4AAQSkZJRgABAQAAAQABAAD/2wCEAAkGBhQSERUUExQVFRUWFhQWGBcYFxgYFRkWGBcYGBUYGBcXHCYeFxkkHBcUHy8gJCcpLCwsFR4xNTAqNSYrLCkBCQoKDgwOGg8PGjQlHyUuLC80NC8sLCwsLyw0LCwtKiwwLC40LCwsLC8sMiwsLywsLCwsLCwsMCwsLCwsLCwsLP/AABEIALcBFAMBIgACEQEDEQH/xAAcAAAABwEBAAAAAAAAAAAAAAAAAQIDBAUGBwj/xAA+EAABAwIEAwYDBwIGAQUAAAABAAIRAyEEBRIxBkFREyJhcYGRB6GxFDJCwdHh8BVyI1JigrLxkhYkM0PC/8QAGgEAAgMBAQAAAAAAAAAAAAAABAUBAgMABv/EADERAAEEAQIEAwcFAQEBAAAAAAEAAgMRBCExEhNBUQVhcRQigZGhwfAjMrHR4ULxUv/aAAwDAQACEQMRAD8A4zicMW7qMr7jBzBW00yCAJJ8TsPb6qhWMLy9gceqJy42xyljeiCCPSUS1Q6NBBArlyUxkpwYdO5Q0OqtYfxGB58l07B/C99SlrAGxKBys1mMQHndM8XDEzOMkDWtVympSISFoeM8lOFqNpusYJ/Ifms8iYZBKwPGxQeTFyZSzsjQRILVYI0ESC5cjRokFClAqzyXiWthA4UiAHRMz8oIVYgqvY144XCwrMkdG7iYaKkZjmNSu/XUMuiPT+So4QRFWaA0UFDnFxLnGyjRK1p5W4iw5KLisMWgyqCRpNBbvxXsbxEKKiKCNaIZXHCGYso4phqmKZ7rz0HI+hj5rp3EHxJwT6Iosh1tMiedp+7A91xcq5yTh1+IHcaXHwSzMwoJHCaUkV5plhSzGo4xdar0PS4PoPw4DGyYN/dcj43yYYfUen8Cku42qYN2iqcRTqaTOlwc0zY91xEc+qy/FnFIxLWta6o4AkudUgFx2btyF9+qU4GHOyUOv3T8k3myBCyQPfxHoOtlZpAoBGV6leVXR+A30zQaXEWLhc9CfyIW2zWlRfSHZ6dREWIP08JXEMuzd1EEaQ5pMwZ36gjyCusHxLq/+qSP9X7LzuX4a98pkaetr1WLnxOYxpNECuvRFxm8MIpt3Nz5cvn9Fl1a5nTdVqOe4ET5kAAQBdVhpnonWM3gjDb1SXxBzpJi+tOnoljGP/zu9yggMMUFt7qF/V7lNQlUxceYRIirLIaLRUuGqrmlwaSOsKnzDDFhAO910bIfiZTo4fRppyWgO1apmLxDTKwXEeZNr1y9ghuw/M/zoluLJkOlIkbQHVOsxmO2K4zrpWt38OirEadwtHUYTtTCgGDumBcAaSlsTnN4hsotOoWkOFiCCD4i4XSz8aqjaWhlODpAJPWLxfZc3FAl0J85cd7obIxoJ65oukRA+ZgIYPmLUniLiCpjK3a1InSG26ST+arae4naQg9kGERRDGNY0NaKCGe9znlzt1eMwRJUfNMCWt1RzA91puGuzqBhcQJABnkRunPiVhqNJjG0natT52I7rW7+7vklbcojIEVar1uViQtxDJe7bHby1WOpYKWgxuJRVMH4LoXAXCrcVRbJggEH0Jj5QoPGfDwwgfcWHzNgpHiDTOYetpefD4+XxA68N/RYAFCEvDM1OAVwMMUyfIGpRBjmUWFTU6TnbAlOjAv/AMvzCtHUCrPDZM+pTDwDEG/lZYPyQ0WUfF4dxmtbWSc2DBsUkq5z/CdmGzvJjy5/kqdERvD28QS7IhMMhYV13gnFYX7Iw1Wy7s9JgSQ5thKwnGlen2gbT23Ph0BWchGGoGHAEUxl4ib6I+bxJ0sPK4e2t3t2HS0AgglikTyTBKgCdk2Vs/h/x8MuD5ZqJMtOkOi1xdzY2B91jyw9EmFlNCydnA/ZaRSOidY9Fd8Y8SnHYk1iNPdAiw2kkwNt+p2VGAlQgVaNjY2hjdgqyPMji5yFOmXGAn/6e5TuFMKKuJbSJjXIHmLj6FdP4o+HzMNhTW1AgMLvlKCyc5sEgjO5TLEw45o+JzqJJHyXGStHwE+l9pisYYRPqDt7ErNo0ZNHzGFl1aBx5uTIJANl074nYXDFlKphXDQDpe2IMkSDceB91zvsiUxSqd4STEj91sa2Qj7I+oDdjmEjwcS36kIJjRhsbG5167+pTNo9t4nj/kdTZ+yy7moKUaCNE8YWJhcqhBOUsK51xt4pw4B3gty4Dql4ieRYCjIJT2EGCiVlmRWhVjw7imU8TTdU+5MO8j/Ar/EZIK+JqmgJY57i2CD3TcXFvD0WQWk4T4xOD/DN5BgHfcQf5dA5McmskWrqquiaYM8YHKm/bqfjSl1Mk+zuHajTqexl7AapvPSytX5tlraZb/j1KlxLWNDD/ue4GPRVnGfFZx4ZDdMHUTAEmIAtPU+6j5Pw8+uBoEyguAujD8gkHyKaiV5dy8cCt/736KgzCnqe5zQQ0mQOceiRgsJ2hPgtJmuUuw9NxeIIBA8yYHzKruDGB2KZTdtU7vruPoUe2cGEvbsPslsmKG5LGyf9b/H/AFCnl72Duue3ycR9FW46nU1HW5zyOZJJj1K9DVPh/hxhwSRqMfSVgOLOE6FDDGuKjXOInSCLcmj6JZj+Kse8AjUoybFhlj/Sdt61soGC4+w7MJpa17K7W2cDZzo2IjaecrI5rxHWxIioQRINpuR1klQqGELhPJKqYNzRPJMosWCJxLRr56pdLlZUzNdvLr+fJLyls1mDqY97Lp2T8FuqgEBcpo1dDmuG7SHexleiOFuLaDGAlzQHQR6if1S/xd8jOEs6o3wyQtheGNtwN/nyWKzrg51EGRstnw9i8GzLqVJzmdoGjUIuCXajePFDiPiSjiSGMc06nBoMjmVi+NsjGFYTTq6uQh25PkfX0ShrnTgRSHUnTRNSBIwGT3Xb6eSouLsH2uJd2YljO6CNp3d+nos5jMv0tJcIWgyPiSrhqWhrabx3r1GFzu9c31Dqq/M8W7EffgXnutDf4E+g5kZDD+0dep+CAnbFK0uo8RH1WcQU2rlZGxlMfYX9PmmYe09UhdBI00Wp/D4WBJF04GKVl9GWAHcHT+n1Vnhsmc6YCDfMGk8Sbw4ZcwcIVGaaYxFO211a46mGuLOlj59FEcQLLRr7orKWEC2lVpou6JDmEclaIaB0WvMQhxR0KrKFdzHB7CWuaQQRuCFOxfEWJqtLX1nuabEWAjpYI6uGDuUHqq5zYMKQGPNkahZOEkIoONHsUTWp04Z3RO5Y2agHWVpmcOPc2QCqTTtiNFEYuC7IYXBZJ9AjdWmDzuRoe0bQCBBm0arwQncVl5abqorUofA3XAtlGqgtkxHW1aylgpAMIKwy6o11NrpF/L1RpM6VwJC9cyFhaCFT8K5IcVTIbdzTEfMfzwV7i+BqtNslpiJ2VH8N+L2ZfiHPqAmm5sEASdQMtP8Ay910jMvjVgqtLRpqbR91Tme1tmPLbbfRI8XKj5bAQOxsgH8pcazpmmqW/wCUAeu/5qCE9jsUatV9Q/icXeUnZNBPWAhoBSOdwfK5w2s/LogiISgEv7OVa6WYaTstxwRwa7G0gWxYkGeUftCkV80flFUMLdTjJA6BY3B5tiMOIpvcwEzY2n09FJwmMqYqsTVJe/TAJ6A/ulMmM9z3OkIMfZPocscLYmCn0Bt8+ut+if4o4xdjGhunSNWo+O8D5rP0KrmODmmHNIII5ELS4zh57R3mEDyWceyCY2kozG5QZwRjRA5sc7Xh8p1+WytX8Y4wjT27o2tA+YCqn13EQXOI6Ekj2RBCFs2NjP2tA9AhXzSP/c4n1K2nAGQDFANJjvke91L454abhDpmdRgfmsTgM0q0DNN5b9FaMzitjKje2dq7Np0j+4iT48kukx5hPzeL3O355pxj5bHxtgA1qtvrfooX2FvRSsvoClUa8AmDtNiOYWqynhV1ZwAG5/JWfFPBZweEdWdFgY85AHzIWLs9hdyrsnT7Iv2OOE8TiARqPhqpPEnH2XNwZbhROJhukmmRpdInUTYwJsuaYviStiHsFUt0h2zWhok2kxubqpAUilgHOGoQjIcKHHGm/c7pN7TPKaaT3qytKMsJGydq4BxAmTFhPIdB4LovB+SU69NrjFwD5W2VvmPBjezkRu7/AJFI3eIlri0jZeikOO1/Cd1xj7CS6IKedkrwNitt/T8NRrNbWqspyNTdZ0zB6my3eaZXhXYUGnocNw9pBB8iLR+ivN4g5lUNPzbus3cljw0i7+i43kuTPjU5p0awA7lq6fJdM4UyFhcZA+60/Ny5djfiDVpOqYZoaaDaptbUdLjcGDeZVll3HDS0uFWs02EED0uARzUZeNkyjiI0PZWbkRPa6GN9EKr4uyjsMdXYNtZe3+1/eH1I9FR1KH1C0ePxzcTV1B7nuDQCSIMA289yiGVHeNoPzR8cxYxofvQVDh8Y0NqibhT0SnYdbb/0u6JhV2KyfTyVG5zHHQq3sIrRZHEd0So+HweoB0TN1bZxR0gN6n5IZJmzKDgKlLWwHYGHRM87H5I8SO5fEwWUsfCwTcMh0r6qJg8KWVqZI2c3lym69A8NYFjsOWhrbjnErned5ll5ZrpuFqZMSNUkWGnrKyGC4+qMEf4g8W1XD5JPPDL4g0ODSK7op/Igj4OOrN7f0tJxng20zUdYBpPy/eVz7L2mpUI5uv8At/Oisc+4qdiWBkECZJJkn5dbqowWLdSqNqNiWmROx8D4JthwSRQ8Lv3flIHOzI5Z2cJto38+/wBFr8Dw/WLO44gTtMXQSaHGb4nQL3tIF+glEg3Nyr2H0ThsmJQon6rGQhCNBPV41EpAwNQ/hPy/NFhMMajob5notOKc8kPNNwaBMcPC9oBc6wFmm4d7SCWmJ9Fd4fJnvEtBKktofNa7IA6nhnVG9k4CWkOJ1iBMxER4yl+Vlua22jVOMfw5rL4tlzzEuLDoi43lM0qj2u1NOkxEtsY9FYVsxbiqtm6THqeqtcq4YdV2C3dM2Jv6mndDDHMzuKI2L0KaxPGOJqUuzqFjxEAloDwP7mxJ8wq2jhgRMWV5mPDD6Ud3cCPMxCsOM8BRw+EDKLg59mSNzvqd6gH3QjZ4mlrYh+49NkWYHNBdKbAB8/y1zlxkmEEQRp0vMIld8EVWjG0g+A15LDO19vmB7qkQDoMixF5WcrOYws7ilpDIYpGvHQr0CMR9hlzalJzIL2ie9oAJ+llzvj34n/1Cg2i2m5g1hzpIuADAt4mfQKqfSxD6cOq1nNIv3zBEfMKgxmE7N+mZsD436pNg4EbH8TzxOCceIGThDi3yJO6jQuvcHcL4cUA/FO0seJY4AkXixgd31XIyrejxbiW0OwD/APDjTHhEdd4R2bBJO0NjNa6oPCyGQF3FevUbra4rjtmCxTqGFipSEQ8OESRJAtcbesq5p/E3UzS5jx0sOZvsVxdpggjcXC7hwhwUMVRZUGz2hw9Ql2bjw47W8Qvp5kphiZLZw98xqqXPeIcScRXLzMQA3wA/clQTm2IpNFOlULW3Md0xPSRb0XROKODOwJ8B+q5/ltDt8S+mN+X+2x+a2xp45I7rRo6omaMHhLHavO4081RnAP33PndT8qw50G34j+QWszLgmpRbrcIbpmfD+BI4Ay5uJBk/jI97j5fRayZzHQmQGwEPDgsimFncHz2VTl7ezqtJ2mD5FdEwWXtdTf8A2O/4lWOdfD6m2kHNN9N78/5Cw3/rZtGo+k6Rp1MJFxIsdknke7N1iGo3TKOaFkdh9C+q7GzK2GmDbZZPPcvbfb0VBhfifT7tNpLiYA3jbxCkPxtauYZTcZ5yPpKXjElidbhXqs8VhBLg+wsJnjNVZ0bN7o9N/mq52GXQMdwi5rZjcj5kKhzDK9AJI2XocfMYQGtKrLiiQl4KyuEwJq1Sxokgfz6hPZrkj6LSXtItzHsrDJa1TD1PtDGgwSO8LGeXy+Sk8UcSV8c0CqGNAIPdBG0wLnxlGGWTmgNrh666pb7O0RGx7xv/ABYyERU44OBuSm/siPDwkxgeOiu8g7J1HvuAIcRfpuPqgqF2DKCFfjhzi7iKaxeIPjYGGIGkvDYPUJKe/po8ff8AZW3B+D7aWc2n5H/orb43gLTS1+CHyM9sMnA4rTGwGSRNfpqsBlmG7OoGzLam39wvHtK01DK3HYLL8QP7GsxrTenDvWbD2HzXYOE8JTqsZUBs8Nd5SNkJnyuYxsg6/n8JhiSRxcyL/wCT/wC/W1lsHwxUImCQslxpVdSqiiCRAlwBI32Bjw+q9K4KhRZSFxsfzXlXiXMvtGLrVeT6ji3+2YYP/EBV8ML5pS5+wH/iBzfES+IxtFao8opaXNqCbG48NiPaV1nh/N2UWz2bndIH6rAcBY3Dse4Ykta2xBJgdD+Vk5xpmdA2wtSQ50nSTYDy6mFrmRHJm5JB9ei1xJYocQuJ31q+u31V9xnxJ/gmJa7ugXg7iSIM7SrLCfDvtsL9oNYGBqhzpMRJMlcwy5rCHGqX/wCmBJPufJSTm9YNLGVXCmQWwQLg7id9lPsLmNEcLqo6mt1Ht3EOOtDVDQ7E3d1v3UF9PW9xbtJPpNvVE/BuAlS8rpNY/wDxCdMXgSdxy91ouJKeDGH1YesXu0gFrmlrgTYxIuj3z8D2sAOvl/KBZjNexz3mjqa+qz+SZaaro0ybRzVnxHwy+hTGpkOJGnkSOfopGRZi2i2nUpAOqDeZhp6QN/fopuecR1cbUY6uB3RpAaCBEybEm6EfLLzrA90fNMYsVnJDKBsb+uy03BPE+GOFp4WpSBruAZJ5kWEE2kgDmuccUUHHFVIbsTtyuYHoFq+JMlp4Z1Hsn6tdNlYOFiA67PI2n2VKcOCZIk9TMrDGDI5DMz/rofVbSY3Ni4L7G9enqs0MI87McfQqxyXKBUDy4ElpA03HKbrRZRlwe8MmNW3SeQ9VYcCPb/Uq1B0QWwCdtTDf/kfZETZjgx/CNQL+qFZgRY7mvkN+XwKzuIyAAXZHyV1kXxPrZdSFBjA8NmC4mQCZA9JPyXSeLsioiiKgLfuyYjpdefMTW1vc7qSR5cvlCHw3jNaRKNB/KjMkibEHxCidNh0/AthnXxWxOJaQ5jBIiRJI8llcqzF+HrNqtEuaTvMGRBlP5Jh9TzAkgD5q7fljwJ0oyoILja0a7+azhx5shjZOKq2oDRO5v8T8RiaDqLmtAc3TM7A26LPZRmVbDOLqLgCbddtre6YzKhpebQDB8JIupGUHtHgO/C06R4zufG61ZDDHEQ1vunUhB3M7IDOKiDXb+Fpq/HmZNAa/QZDSLDYgFp7ruhG6xrsI8kkgzcknruTPNaQ4TwTT6MLGJ0cd8toF9kxl8Pe8U9+3kqPD4J4cHiO6dV3AbOA5nqu48M5lRhrnOaJAPX6TK5Nice+i1pp6QGuedMCD2jdDpi5sAouD4zxdJultWw2Ba0/ks83FOawFvRDQyDDL4Zbo1svQeYZ3hnhrdTdybmNgevjHssJxK+m4PIIDQJJ5bwAsA3j7Fcyw/wC2PkDCm4jMTXpsJc3UQe0YABDmuIbMXI0kET4pazwx8LgXH5Jjh5EOrYiSfNNniCoWtoltMUZuWtOuxMEnr+6axb6ZHdJnxBCH2bwTVSkmbWsv3dFd3Ma0h2t901Tw87EFE/BoPpLTZPl3b4bXpMtcWEnYwARHjBurSy8ocR2WMcTZDwnQrJPZBQT2b1BTqaYmwP8APSPdBEstzQQgJTHG8tJ1CicN559lra4JBBBA36jfx+q1+L+LjnM0CmY8SFzsoKZsKCZ/HI2ygYs6aFgY06DyBUnE13V6xcd3unyn9Ar7B46tRaG0q1RrRsA4wOewWZBhdA4UyYYunqBAgXBPMbj+dVTMc2JgLv2hG+G/qvdZ97e/5UAZ/ingtNerEERrIsfJY5wuY2ldOzrhUYWnVqE/cYT6wYHvC5eq4MjJQXR7LvFG8HACbOqW1pJgXJUpmWukTHujylv+KLdQtVQyd7thK2nn5ZorPCwROzj81RMpeCUaMK6ZlRDoIgqxo8NOfsEE/KY3cpuME0szQpzyR16IDHSLQVo6fDrgJj+Sq7M8C0wxx0g3O+w8vFQ3Ia92hVziFsZ7pz4XZY3FV30XGLBw94P1C6DxZwHSwrO0DrBpcfIC6xPDWUspVO0oPdrAiQb3/wCunJU3E3E+LfUq0Kld7mAlsGBIsYMDyQ0kTsnIJjdQ0/3RYgy4ULC86CxQ1vcjVWGWV6mKDajrmNA8Gss0ejYVv/QnRsnPg5h2VRUY7em9rx/a4QfoV2/+iUNEFg23WGQ94mdGygB3Vx4iyOJnELJGq4L2OiQ5oOqwJtpnmpDuCq9Ps3tnv2aWnr4hafi/h2zuzEwL+En+e6ydP4gYjAdlRNNj6TZe0awXQXO3gnR3gbETEHmFWKSadv6VX1CLlnjjYJeh739tk/nmT4qlTPbOfpLTMnlBn5SuaMXU+JPib/U8M6k2kaR7oLpDrfij0EeqwGIyQsYXapi8QBbznzsmeCXRgtl0NpRm8zJjbKG6AG6P52VlwHXpsxYFQjS5pF9pEOHyBHquw5zisE/DgMNOQLkR6krgeCwLqh2tNz9Y8Vo8xfRo9mzDNrU2vdUFTXUBDmlwNIEABoIbM3vCyzcJs8nEHUeyjElexjS5p4QdwdNe47JONrNL3abgnltHIKNgcPOKpuDRBIY7re09OnstXkHBr68gearOKMjfgZebFmmP7pt+qyjyIy7lNOuycTBt24/t970rVb7L/h6arZHRUWfcJGlaNz9Fu8g42odm2Xgamg/IKDxHndGse69pt1G5P1t80lEkjaNm+qyinyHTcL2+76LkuZ4EdnUII7gJcJEx1I6clQ0soGkSSTHLZSuKnuZUcTbWTbbugix9gtp8P8kw+KpNLnhsCCDEgi1/kfVehdMceASE6HshpeVNkOY8ftH37elLnmMy9rWktm3VL4bf/wC4a0/jBb67j6fNarjTB0MM4NLTUa5zrAwYbzkctll8DmeGY9rzQqam1NUNqwIGwktJkGDPPZFwyGeAkDdLcjhxcppb0o/nwW+pcOucLBQ8Zw85pgjl9T+xXSeHKtN4BtDgCPI3HyU/MMvpPLyItpHsJ/8A0vKjNla42n0mS3j4HNXE8Zl2kHl5rYYbPsLSwrKLHshrbmRc7vd5kz8lD4yytzmEU2kybkDYfv8AquX46lpdpO7d/WCBCcQxNzmDidVa0hsyf2Yh4Zf9qXmOL7So55jvnUL7DkPZBVoCCehoaKC8u5xe4uO5UtmHA81IpUgd2g+imYbAlxVqOHniO7uJ9v8AtBSZDW7lP4cJx2Giy2NwMEFo3MR4+Cucjr1sKDoe0aoJBaTBjlcfwJObYItZfk5vzBVWyifFWsTR0dvmszEMaYkN19a9VeZzmuIxLCx1WQSO7AAMddydgouGyJjd+8fHb2UbBVQHcjH0Wmw2FLogId7uQ3hboPkj8eKPIPMcLPnrShsoxYADyCl0cGm85q/Z6Ye4G7gAOp3+gVvw8z7TSFRgsSQRzBG4Mfy6DkeRHzOiZMfGH8u9QLryTeCqBr2NeRcwJ3nePkV0jI2Ut3RyXIOOWmlUpMEggOqW3HJp95VRR4zxbABrHqAsX+HuymNkYUvzM2PiMTrHmPgu647D0uybETpH0XKc9wznVXkCQ3uj/bufeUXDPF9StXFKvUDGaTDhDbgAwSbbT7LacX8Q4LAsos7J1XtmF/aMLYa2YBB/GTfmsI4JcWXgAslQzJhbHZJIJ+XqoPwsyA1sXLrMZTcX+M2a33v/ALVhePhRfmFd1B4dTc+WkTEBrQ7l1BhWHFvEVWhiHUqFTRRqU6Rc0AAkEF0OO5+9ttdZLE0ejYi0z4fNPMVm0p0JH0S7OlD3OA1AoV99O+v5tOyXOq2EqOqYd+kmGmQDLd9j9VsXfGHHANbFOSAdRbuPKbLA1wJm33baRAERyJPv4p5tcFjQGmY7xi5MnmeS2lx45DZbaGjfQ4T/AH/a1zPixi9LmPbSOu5MGfACDA3WMq4eXHvBxJkmetySmauJcXyDz+v5eCk4lrmuNt7ct+imOBkJ9wVah0nNBvUA9v69Fa5RSLKfd/F3rfIXUrPaFSnSoOqOaW4guDWX1hrHQXHaBNhHRW3A2XNrs7Ekds3VFMkAuiSA0mxKxGdZvUr1BrkdmNDW3hjdRcWif9TnHzJQ8P6k7gRt+BMMqYQ4zGsOprTyrUFWuGzIYeq0Eaqbi1xncM+67bnAHtzUzivN8NiBSFCk4DSHuLjDg7vNeyIggd0hwP6DNYmt2kHbSA3zjn6p+hTB03/T1W5gaCJDuEKcl77jB90rWZN8SMRQFNrKTZY1rdRddwH3S7kLTdV/F/GlXMAGPYGEO1mCbmIAuOhKz9ao4G1p9eaQHl25uOlttlRmJC1/MDRfxVH5DnW0m+mw29d02GaSO8d+Uj26LRZDjK1JgLXm5JveOXPyVEGiLgz15QptPMNOH0tMHU8TN4gFseur28VrO3jbw1anDe2J5c49P6UjN6Rrv1Pd34t0t4eqq6Lqje6x7m8yGki+14UvMc8L9Ja0McJBAvIteSPDZVzHy61t5nmpiY4Mpw+CrkyxOl4mHXvtaXi2En7xfvfVP1TGgfRSK7Wj7pmQ0kkR+EEtjwMieceKZpOk/wA91uLAQT6LrVjhuJsVSgU67wBYQRYDbdXGE+JGObvUa8SJBa3UZ3iAFlwImCl0ztb38efssX48Tt2A/ALVs8oP7j87XRKPxca2i6kaTyXGXEhs7ea5vjK5qVHvO7nOd7mUVR9zzM7oF5dvJKrBiRQEmMbqJ8l8wp3e03pQTocEaKtDcA7rqvB2UseWl0QYjz5e66Lm+Do0qTHEtH4TMCxBv/5afZeaBj6pY0B7gKZ1NgkQZsbc/HwV3S4ueaMVXPqOHdbJPndxP5fVedyfCpHu4+K/svQe3xzPFktAHz7rQ8YYmiWw14u4XgxzM7bfsqPGUKQoCC0vJfDmu1fhEAgWEHnP4tiqQZo97iXXbDhHISI1ee11DpVS0OHUQmcGIYmht7LGfxBkjr4dDp5/hVpkuGb3riZjfwJ+cH2Ws4OzmmadcVAT2DXVO7cupjeOpB+RXP8AD19M+I9iDIPorPIc1NF4qNsWTAA+9qGkh/8AmbBuPHcK2Vjc1rr8vz7LHFzeWGtZpvf59fopHF3FQxjmBtIU2U9Wm8vOqJ1HblsB6lXnw/48o4FwpVGOdQqaXVHWL2VI0ucyLOpwGmCAd94vharIcQDIBInrB3Wo4AzDC0alSpiKHbvaGmiPwtcCZJBMH8O4MRspnx4m4/L4baOn580JG+WWe794qx+LeKacxIb91tOmGm43b2h/581j8TSIDXRAKt+J82OJrvqPAa6o7V1gbACfAQo2IqsI0jvAACeQA6eK7HBjiY2tgi5YWuc8F21fP7/6ogoBzS4mNO37pNbGudpkkhoAANwANmjoN0hzweX6IAixIkcxMSOd+SJA7oJ0n/zp3805VpOc0vcdU6b6pcALCeYEW9AmWVO8JNtvRIMF1hAmwmYHK6MU7m4VqrRZcVmwpWH1SdA/CQTyvsnnYFxaBIEWuRtyVhhqQZSaBuRJ9UAyUIZddE4biANAcen8qrp4BwcCQ0jzBG3QXR1MYXkB0923jH/StW0AOSj5lhQW6toImOYUiQOOqq/FMbCWHzS8jp1nVDUoPNMhrhrNyNbS06ejoJvy3lSaHBzZhznu/tAA9zKs+E2tNPS0iZJib8rwtJ2A0l0jSNzIgdZKXZGW9kha3RN8bAgdE18gsnz0+SyY4aptBDQ+43kH8kirwnNNxaXTEgECD4eB8VosmcazNURDi0jmCDN/Qj3WPd2tHMIc9wb2p7znd005vvaI+amKSV7nDi1GvquyWY0bW/p2HGtNKtVVOkZ30mDE8iB15GyFFzQCTuVIzLEsqV36HQ2XaTyPTylV1KmJEmxN/wA02b7ws6LzclRvpmupFqZ9ke4GIDR158zHVR68F1yDsDG3oU/VxALdLTA5xeVC0qWg9VnIRVBJc26dw1Mm48fpdNPddKLS3mLytDssG0DacrkEAxHLz6omkiIMWvCS6odIBv0T2HwZJgwB5/RV2GquLc73UzU3tzTzyBz907WZphpAI6i4t49VFmY+nOVAPErlvAaSXDaEbnlpFh16pT6RB7wITRF1carF2idpwRJ5o0dNoA5H+bIKpWo21TTT3SJ6IUahB8Om49k2Nijpm6vSx4tQlvfe0AJMoObBnkUTbrlJPdFTElTcuxDmvbGwN/I7yolMfopFBxkGVV+oIVoTwuB81HqthxB5EhWnD1EOqG/4T9Qq1rJqQbSTP8KXh6zmGQYP67qsgLmloW2LKIJmyuFgFSM4xTXvGjYCJ6+XgnDjWGkAAQRA+USqwIALuWKA7LnZkjpHv097dSHERa3gkFyLDuEwdjb90AOSvSwBsJLDE2T2wBi5UclPGpIHguIUNOi0OGwUtY4EmQL+do9FbYbJy7konA9QVA+k4jUO8wHc/wCYDrsCupnKBSwtas0AllJ728xIaSLdF5zNynQycvqvXY74eS2Tv/Oy5PnVRtGaYJNUiwHInaeih5y806VNrmkVHatR1SCLQNMWInebqjqYt5qGoXHWXai7nMzKnYrN31wwPglpNwIJJjf+c05ZC5nD17/4k0ma2YP3B/5HSr1vzr4KNWxbhBadM9JB2jfr+q3fwo4PONDzUdqoNd/8Wr7z4+8Wg7C3mY6LCVmAkgbH6q14K4nqZfihWpBpIBaQbhwO4MenspnjMkRaw0UHG8slsnv6WtDxdm9TCYzF4bDuY5ry2d5puFMNeGmwDtgd9hzCwtUHmI5J3G1nuquqPMve5zyZ3c4kuPqSU27EEiCrQQiJoA7Cz30pRNM6TR57psi6mMim0SNWqfSDHMc/yUajS1OaCYBcB6E3KezHEa6jiNp7o6N5D2AWrtTSzZ7rS7rsPv8Anmk9qJEAAFF2BLtx/OibMEdISoMSpVbvdN1GGY5oMb126pwnqd7+PgEllcyY9lOqrQBtJNMi8GJ3TzXp5taRsotR0Equ+6to3ZO06pm+38CU55ae7E+QNjtE7FQ2OMqZWcQy3lK4jVc12iagm55J2rhnAa9JLJAB2E8vomcNc3OwlOVsQSIFhb5LtbXWOG0XaNHM+iNMdigpoLuJ3ZJ029kTRdGEqFZZ0k1TdE0IP3Sg5T0UdUA63ujpuRNA3SWqN12yd7KTKJxun6cRvdM1PBQFchMyjlKqGYTass0pP03KOEqVBClppSagAae7LjF+nVM6CEQrFK7VVAIVy4FFhS7W0MMOkaTMQZsZ5Lu7eLKTcG5tWo0B1I0y6ZElhaYjfmuEU9x5pyuZCBzcNuUW2apHYk7YonW2/j2Tddned0k35boCpFgiFj7JT6Q3GyP9UCTqSEGtnmm2yHW5FLLrQi3UqClzMyUTHC4hIhABRS60/gK+h+ro18eZaR+aYO6VSs6+0H6FBtEmSF2l2psloHn/AEicI2TwfMKOUohcQoBT1aDzTDRBRAIpupAUF1m1IbVcEVSoTuiDo2SfNVpWs0ipEAp2u+0dUyY5IgVar1VbrRHSN0rWJ2SaSdqtEb3UHdS3ZIFchBEAESldZ7oiUppRILlUFB4RhEguUpWtIcLo0Fyi0nUjJQQUqERSUEFyhGltFiggoKkIFG0IILip6pRfCZ1IILguJOyU9ydpGBdBBQVI7pvUkhBBWVUC5KlBBcuTg2TjKoaIiUEFTdaXQ0UapugCggrrNKG6QRdBBQpOyUwpDjJRoKQuOyACUgguUBONa2NzPyTWq6CCgKzklwQQQUqq/9k="/>
          <p:cNvSpPr>
            <a:spLocks noChangeAspect="1" noChangeArrowheads="1"/>
          </p:cNvSpPr>
          <p:nvPr/>
        </p:nvSpPr>
        <p:spPr bwMode="auto">
          <a:xfrm>
            <a:off x="77788" y="-830263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AutoShape 4" descr="data:image/jpg;base64,/9j/4AAQSkZJRgABAQAAAQABAAD/2wCEAAkGBhQSERUUExQVFRUWFhQWGBcYFxgYFRkWGBcYGBUYGBcXHCYeFxkkHBcUHy8gJCcpLCwsFR4xNTAqNSYrLCkBCQoKDgwOGg8PGjQlHyUuLC80NC8sLCwsLyw0LCwtKiwwLC40LCwsLC8sMiwsLywsLCwsLCwsMCwsLCwsLCwsLP/AABEIALcBFAMBIgACEQEDEQH/xAAcAAAABwEBAAAAAAAAAAAAAAAAAQIDBAUGBwj/xAA+EAABAwIEAwYDBwIGAQUAAAABAAIRAyEEBRIxBkFREyJhcYGRB6GxFDJCwdHh8BVyI1JigrLxkhYkM0PC/8QAGgEAAgMBAQAAAAAAAAAAAAAABAUBAgMABv/EADERAAEEAQIEAwcFAQEBAAAAAAEAAgMRBCExEhNBUQVhcRQigZGhwfAjMrHR4ULxUv/aAAwDAQACEQMRAD8A4zicMW7qMr7jBzBW00yCAJJ8TsPb6qhWMLy9gceqJy42xyljeiCCPSUS1Q6NBBArlyUxkpwYdO5Q0OqtYfxGB58l07B/C99SlrAGxKBys1mMQHndM8XDEzOMkDWtVympSISFoeM8lOFqNpusYJ/Ifms8iYZBKwPGxQeTFyZSzsjQRILVYI0ESC5cjRokFClAqzyXiWthA4UiAHRMz8oIVYgqvY144XCwrMkdG7iYaKkZjmNSu/XUMuiPT+So4QRFWaA0UFDnFxLnGyjRK1p5W4iw5KLisMWgyqCRpNBbvxXsbxEKKiKCNaIZXHCGYso4phqmKZ7rz0HI+hj5rp3EHxJwT6Iosh1tMiedp+7A91xcq5yTh1+IHcaXHwSzMwoJHCaUkV5plhSzGo4xdar0PS4PoPw4DGyYN/dcj43yYYfUen8Cku42qYN2iqcRTqaTOlwc0zY91xEc+qy/FnFIxLWta6o4AkudUgFx2btyF9+qU4GHOyUOv3T8k3myBCyQPfxHoOtlZpAoBGV6leVXR+A30zQaXEWLhc9CfyIW2zWlRfSHZ6dREWIP08JXEMuzd1EEaQ5pMwZ36gjyCusHxLq/+qSP9X7LzuX4a98pkaetr1WLnxOYxpNECuvRFxm8MIpt3Nz5cvn9Fl1a5nTdVqOe4ET5kAAQBdVhpnonWM3gjDb1SXxBzpJi+tOnoljGP/zu9yggMMUFt7qF/V7lNQlUxceYRIirLIaLRUuGqrmlwaSOsKnzDDFhAO910bIfiZTo4fRppyWgO1apmLxDTKwXEeZNr1y9ghuw/M/zoluLJkOlIkbQHVOsxmO2K4zrpWt38OirEadwtHUYTtTCgGDumBcAaSlsTnN4hsotOoWkOFiCCD4i4XSz8aqjaWhlODpAJPWLxfZc3FAl0J85cd7obIxoJ65oukRA+ZgIYPmLUniLiCpjK3a1InSG26ST+arae4naQg9kGERRDGNY0NaKCGe9znlzt1eMwRJUfNMCWt1RzA91puGuzqBhcQJABnkRunPiVhqNJjG0natT52I7rW7+7vklbcojIEVar1uViQtxDJe7bHby1WOpYKWgxuJRVMH4LoXAXCrcVRbJggEH0Jj5QoPGfDwwgfcWHzNgpHiDTOYetpefD4+XxA68N/RYAFCEvDM1OAVwMMUyfIGpRBjmUWFTU6TnbAlOjAv/AMvzCtHUCrPDZM+pTDwDEG/lZYPyQ0WUfF4dxmtbWSc2DBsUkq5z/CdmGzvJjy5/kqdERvD28QS7IhMMhYV13gnFYX7Iw1Wy7s9JgSQ5thKwnGlen2gbT23Ph0BWchGGoGHAEUxl4ib6I+bxJ0sPK4e2t3t2HS0AgglikTyTBKgCdk2Vs/h/x8MuD5ZqJMtOkOi1xdzY2B91jyw9EmFlNCydnA/ZaRSOidY9Fd8Y8SnHYk1iNPdAiw2kkwNt+p2VGAlQgVaNjY2hjdgqyPMji5yFOmXGAn/6e5TuFMKKuJbSJjXIHmLj6FdP4o+HzMNhTW1AgMLvlKCyc5sEgjO5TLEw45o+JzqJJHyXGStHwE+l9pisYYRPqDt7ErNo0ZNHzGFl1aBx5uTIJANl074nYXDFlKphXDQDpe2IMkSDceB91zvsiUxSqd4STEj91sa2Qj7I+oDdjmEjwcS36kIJjRhsbG5167+pTNo9t4nj/kdTZ+yy7moKUaCNE8YWJhcqhBOUsK51xt4pw4B3gty4Dql4ieRYCjIJT2EGCiVlmRWhVjw7imU8TTdU+5MO8j/Ar/EZIK+JqmgJY57i2CD3TcXFvD0WQWk4T4xOD/DN5BgHfcQf5dA5McmskWrqquiaYM8YHKm/bqfjSl1Mk+zuHajTqexl7AapvPSytX5tlraZb/j1KlxLWNDD/ue4GPRVnGfFZx4ZDdMHUTAEmIAtPU+6j5Pw8+uBoEyguAujD8gkHyKaiV5dy8cCt/736KgzCnqe5zQQ0mQOceiRgsJ2hPgtJmuUuw9NxeIIBA8yYHzKruDGB2KZTdtU7vruPoUe2cGEvbsPslsmKG5LGyf9b/H/AFCnl72Duue3ycR9FW46nU1HW5zyOZJJj1K9DVPh/hxhwSRqMfSVgOLOE6FDDGuKjXOInSCLcmj6JZj+Kse8AjUoybFhlj/Sdt61soGC4+w7MJpa17K7W2cDZzo2IjaecrI5rxHWxIioQRINpuR1klQqGELhPJKqYNzRPJMosWCJxLRr56pdLlZUzNdvLr+fJLyls1mDqY97Lp2T8FuqgEBcpo1dDmuG7SHexleiOFuLaDGAlzQHQR6if1S/xd8jOEs6o3wyQtheGNtwN/nyWKzrg51EGRstnw9i8GzLqVJzmdoGjUIuCXajePFDiPiSjiSGMc06nBoMjmVi+NsjGFYTTq6uQh25PkfX0ShrnTgRSHUnTRNSBIwGT3Xb6eSouLsH2uJd2YljO6CNp3d+nos5jMv0tJcIWgyPiSrhqWhrabx3r1GFzu9c31Dqq/M8W7EffgXnutDf4E+g5kZDD+0dep+CAnbFK0uo8RH1WcQU2rlZGxlMfYX9PmmYe09UhdBI00Wp/D4WBJF04GKVl9GWAHcHT+n1Vnhsmc6YCDfMGk8Sbw4ZcwcIVGaaYxFO211a46mGuLOlj59FEcQLLRr7orKWEC2lVpou6JDmEclaIaB0WvMQhxR0KrKFdzHB7CWuaQQRuCFOxfEWJqtLX1nuabEWAjpYI6uGDuUHqq5zYMKQGPNkahZOEkIoONHsUTWp04Z3RO5Y2agHWVpmcOPc2QCqTTtiNFEYuC7IYXBZJ9AjdWmDzuRoe0bQCBBm0arwQncVl5abqorUofA3XAtlGqgtkxHW1aylgpAMIKwy6o11NrpF/L1RpM6VwJC9cyFhaCFT8K5IcVTIbdzTEfMfzwV7i+BqtNslpiJ2VH8N+L2ZfiHPqAmm5sEASdQMtP8Ay910jMvjVgqtLRpqbR91Tme1tmPLbbfRI8XKj5bAQOxsgH8pcazpmmqW/wCUAeu/5qCE9jsUatV9Q/icXeUnZNBPWAhoBSOdwfK5w2s/LogiISgEv7OVa6WYaTstxwRwa7G0gWxYkGeUftCkV80flFUMLdTjJA6BY3B5tiMOIpvcwEzY2n09FJwmMqYqsTVJe/TAJ6A/ulMmM9z3OkIMfZPocscLYmCn0Bt8+ut+if4o4xdjGhunSNWo+O8D5rP0KrmODmmHNIII5ELS4zh57R3mEDyWceyCY2kozG5QZwRjRA5sc7Xh8p1+WytX8Y4wjT27o2tA+YCqn13EQXOI6Ekj2RBCFs2NjP2tA9AhXzSP/c4n1K2nAGQDFANJjvke91L454abhDpmdRgfmsTgM0q0DNN5b9FaMzitjKje2dq7Np0j+4iT48kukx5hPzeL3O355pxj5bHxtgA1qtvrfooX2FvRSsvoClUa8AmDtNiOYWqynhV1ZwAG5/JWfFPBZweEdWdFgY85AHzIWLs9hdyrsnT7Iv2OOE8TiARqPhqpPEnH2XNwZbhROJhukmmRpdInUTYwJsuaYviStiHsFUt0h2zWhok2kxubqpAUilgHOGoQjIcKHHGm/c7pN7TPKaaT3qytKMsJGydq4BxAmTFhPIdB4LovB+SU69NrjFwD5W2VvmPBjezkRu7/AJFI3eIlri0jZeikOO1/Cd1xj7CS6IKedkrwNitt/T8NRrNbWqspyNTdZ0zB6my3eaZXhXYUGnocNw9pBB8iLR+ivN4g5lUNPzbus3cljw0i7+i43kuTPjU5p0awA7lq6fJdM4UyFhcZA+60/Ny5djfiDVpOqYZoaaDaptbUdLjcGDeZVll3HDS0uFWs02EED0uARzUZeNkyjiI0PZWbkRPa6GN9EKr4uyjsMdXYNtZe3+1/eH1I9FR1KH1C0ePxzcTV1B7nuDQCSIMA289yiGVHeNoPzR8cxYxofvQVDh8Y0NqibhT0SnYdbb/0u6JhV2KyfTyVG5zHHQq3sIrRZHEd0So+HweoB0TN1bZxR0gN6n5IZJmzKDgKlLWwHYGHRM87H5I8SO5fEwWUsfCwTcMh0r6qJg8KWVqZI2c3lym69A8NYFjsOWhrbjnErned5ll5ZrpuFqZMSNUkWGnrKyGC4+qMEf4g8W1XD5JPPDL4g0ODSK7op/Igj4OOrN7f0tJxng20zUdYBpPy/eVz7L2mpUI5uv8At/Oisc+4qdiWBkECZJJkn5dbqowWLdSqNqNiWmROx8D4JthwSRQ8Lv3flIHOzI5Z2cJto38+/wBFr8Dw/WLO44gTtMXQSaHGb4nQL3tIF+glEg3Nyr2H0ThsmJQon6rGQhCNBPV41EpAwNQ/hPy/NFhMMajob5notOKc8kPNNwaBMcPC9oBc6wFmm4d7SCWmJ9Fd4fJnvEtBKktofNa7IA6nhnVG9k4CWkOJ1iBMxER4yl+Vlua22jVOMfw5rL4tlzzEuLDoi43lM0qj2u1NOkxEtsY9FYVsxbiqtm6THqeqtcq4YdV2C3dM2Jv6mndDDHMzuKI2L0KaxPGOJqUuzqFjxEAloDwP7mxJ8wq2jhgRMWV5mPDD6Ud3cCPMxCsOM8BRw+EDKLg59mSNzvqd6gH3QjZ4mlrYh+49NkWYHNBdKbAB8/y1zlxkmEEQRp0vMIld8EVWjG0g+A15LDO19vmB7qkQDoMixF5WcrOYws7ilpDIYpGvHQr0CMR9hlzalJzIL2ie9oAJ+llzvj34n/1Cg2i2m5g1hzpIuADAt4mfQKqfSxD6cOq1nNIv3zBEfMKgxmE7N+mZsD436pNg4EbH8TzxOCceIGThDi3yJO6jQuvcHcL4cUA/FO0seJY4AkXixgd31XIyrejxbiW0OwD/APDjTHhEdd4R2bBJO0NjNa6oPCyGQF3FevUbra4rjtmCxTqGFipSEQ8OESRJAtcbesq5p/E3UzS5jx0sOZvsVxdpggjcXC7hwhwUMVRZUGz2hw9Ql2bjw47W8Qvp5kphiZLZw98xqqXPeIcScRXLzMQA3wA/clQTm2IpNFOlULW3Md0xPSRb0XROKODOwJ8B+q5/ltDt8S+mN+X+2x+a2xp45I7rRo6omaMHhLHavO4081RnAP33PndT8qw50G34j+QWszLgmpRbrcIbpmfD+BI4Ay5uJBk/jI97j5fRayZzHQmQGwEPDgsimFncHz2VTl7ezqtJ2mD5FdEwWXtdTf8A2O/4lWOdfD6m2kHNN9N78/5Cw3/rZtGo+k6Rp1MJFxIsdknke7N1iGo3TKOaFkdh9C+q7GzK2GmDbZZPPcvbfb0VBhfifT7tNpLiYA3jbxCkPxtauYZTcZ5yPpKXjElidbhXqs8VhBLg+wsJnjNVZ0bN7o9N/mq52GXQMdwi5rZjcj5kKhzDK9AJI2XocfMYQGtKrLiiQl4KyuEwJq1Sxokgfz6hPZrkj6LSXtItzHsrDJa1TD1PtDGgwSO8LGeXy+Sk8UcSV8c0CqGNAIPdBG0wLnxlGGWTmgNrh666pb7O0RGx7xv/ABYyERU44OBuSm/siPDwkxgeOiu8g7J1HvuAIcRfpuPqgqF2DKCFfjhzi7iKaxeIPjYGGIGkvDYPUJKe/po8ff8AZW3B+D7aWc2n5H/orb43gLTS1+CHyM9sMnA4rTGwGSRNfpqsBlmG7OoGzLam39wvHtK01DK3HYLL8QP7GsxrTenDvWbD2HzXYOE8JTqsZUBs8Nd5SNkJnyuYxsg6/n8JhiSRxcyL/wCT/wC/W1lsHwxUImCQslxpVdSqiiCRAlwBI32Bjw+q9K4KhRZSFxsfzXlXiXMvtGLrVeT6ji3+2YYP/EBV8ML5pS5+wH/iBzfES+IxtFao8opaXNqCbG48NiPaV1nh/N2UWz2bndIH6rAcBY3Dse4Ykta2xBJgdD+Vk5xpmdA2wtSQ50nSTYDy6mFrmRHJm5JB9ei1xJYocQuJ31q+u31V9xnxJ/gmJa7ugXg7iSIM7SrLCfDvtsL9oNYGBqhzpMRJMlcwy5rCHGqX/wCmBJPufJSTm9YNLGVXCmQWwQLg7id9lPsLmNEcLqo6mt1Ht3EOOtDVDQ7E3d1v3UF9PW9xbtJPpNvVE/BuAlS8rpNY/wDxCdMXgSdxy91ouJKeDGH1YesXu0gFrmlrgTYxIuj3z8D2sAOvl/KBZjNexz3mjqa+qz+SZaaro0ybRzVnxHwy+hTGpkOJGnkSOfopGRZi2i2nUpAOqDeZhp6QN/fopuecR1cbUY6uB3RpAaCBEybEm6EfLLzrA90fNMYsVnJDKBsb+uy03BPE+GOFp4WpSBruAZJ5kWEE2kgDmuccUUHHFVIbsTtyuYHoFq+JMlp4Z1Hsn6tdNlYOFiA67PI2n2VKcOCZIk9TMrDGDI5DMz/rofVbSY3Ni4L7G9enqs0MI87McfQqxyXKBUDy4ElpA03HKbrRZRlwe8MmNW3SeQ9VYcCPb/Uq1B0QWwCdtTDf/kfZETZjgx/CNQL+qFZgRY7mvkN+XwKzuIyAAXZHyV1kXxPrZdSFBjA8NmC4mQCZA9JPyXSeLsioiiKgLfuyYjpdefMTW1vc7qSR5cvlCHw3jNaRKNB/KjMkibEHxCidNh0/AthnXxWxOJaQ5jBIiRJI8llcqzF+HrNqtEuaTvMGRBlP5Jh9TzAkgD5q7fljwJ0oyoILja0a7+azhx5shjZOKq2oDRO5v8T8RiaDqLmtAc3TM7A26LPZRmVbDOLqLgCbddtre6YzKhpebQDB8JIupGUHtHgO/C06R4zufG61ZDDHEQ1vunUhB3M7IDOKiDXb+Fpq/HmZNAa/QZDSLDYgFp7ruhG6xrsI8kkgzcknruTPNaQ4TwTT6MLGJ0cd8toF9kxl8Pe8U9+3kqPD4J4cHiO6dV3AbOA5nqu48M5lRhrnOaJAPX6TK5Nice+i1pp6QGuedMCD2jdDpi5sAouD4zxdJultWw2Ba0/ks83FOawFvRDQyDDL4Zbo1svQeYZ3hnhrdTdybmNgevjHssJxK+m4PIIDQJJ5bwAsA3j7Fcyw/wC2PkDCm4jMTXpsJc3UQe0YABDmuIbMXI0kET4pazwx8LgXH5Jjh5EOrYiSfNNniCoWtoltMUZuWtOuxMEnr+6axb6ZHdJnxBCH2bwTVSkmbWsv3dFd3Ma0h2t901Tw87EFE/BoPpLTZPl3b4bXpMtcWEnYwARHjBurSy8ocR2WMcTZDwnQrJPZBQT2b1BTqaYmwP8APSPdBEstzQQgJTHG8tJ1CicN559lra4JBBBA36jfx+q1+L+LjnM0CmY8SFzsoKZsKCZ/HI2ygYs6aFgY06DyBUnE13V6xcd3unyn9Ar7B46tRaG0q1RrRsA4wOewWZBhdA4UyYYunqBAgXBPMbj+dVTMc2JgLv2hG+G/qvdZ97e/5UAZ/ingtNerEERrIsfJY5wuY2ldOzrhUYWnVqE/cYT6wYHvC5eq4MjJQXR7LvFG8HACbOqW1pJgXJUpmWukTHujylv+KLdQtVQyd7thK2nn5ZorPCwROzj81RMpeCUaMK6ZlRDoIgqxo8NOfsEE/KY3cpuME0szQpzyR16IDHSLQVo6fDrgJj+Sq7M8C0wxx0g3O+w8vFQ3Ia92hVziFsZ7pz4XZY3FV30XGLBw94P1C6DxZwHSwrO0DrBpcfIC6xPDWUspVO0oPdrAiQb3/wCunJU3E3E+LfUq0Kld7mAlsGBIsYMDyQ0kTsnIJjdQ0/3RYgy4ULC86CxQ1vcjVWGWV6mKDajrmNA8Gss0ejYVv/QnRsnPg5h2VRUY7em9rx/a4QfoV2/+iUNEFg23WGQ94mdGygB3Vx4iyOJnELJGq4L2OiQ5oOqwJtpnmpDuCq9Ps3tnv2aWnr4hafi/h2zuzEwL+En+e6ydP4gYjAdlRNNj6TZe0awXQXO3gnR3gbETEHmFWKSadv6VX1CLlnjjYJeh739tk/nmT4qlTPbOfpLTMnlBn5SuaMXU+JPib/U8M6k2kaR7oLpDrfij0EeqwGIyQsYXapi8QBbznzsmeCXRgtl0NpRm8zJjbKG6AG6P52VlwHXpsxYFQjS5pF9pEOHyBHquw5zisE/DgMNOQLkR6krgeCwLqh2tNz9Y8Vo8xfRo9mzDNrU2vdUFTXUBDmlwNIEABoIbM3vCyzcJs8nEHUeyjElexjS5p4QdwdNe47JONrNL3abgnltHIKNgcPOKpuDRBIY7re09OnstXkHBr68gearOKMjfgZebFmmP7pt+qyjyIy7lNOuycTBt24/t970rVb7L/h6arZHRUWfcJGlaNz9Fu8g42odm2Xgamg/IKDxHndGse69pt1G5P1t80lEkjaNm+qyinyHTcL2+76LkuZ4EdnUII7gJcJEx1I6clQ0soGkSSTHLZSuKnuZUcTbWTbbugix9gtp8P8kw+KpNLnhsCCDEgi1/kfVehdMceASE6HshpeVNkOY8ftH37elLnmMy9rWktm3VL4bf/wC4a0/jBb67j6fNarjTB0MM4NLTUa5zrAwYbzkctll8DmeGY9rzQqam1NUNqwIGwktJkGDPPZFwyGeAkDdLcjhxcppb0o/nwW+pcOucLBQ8Zw85pgjl9T+xXSeHKtN4BtDgCPI3HyU/MMvpPLyItpHsJ/8A0vKjNla42n0mS3j4HNXE8Zl2kHl5rYYbPsLSwrKLHshrbmRc7vd5kz8lD4yytzmEU2kybkDYfv8AquX46lpdpO7d/WCBCcQxNzmDidVa0hsyf2Yh4Zf9qXmOL7So55jvnUL7DkPZBVoCCehoaKC8u5xe4uO5UtmHA81IpUgd2g+imYbAlxVqOHniO7uJ9v8AtBSZDW7lP4cJx2Giy2NwMEFo3MR4+Cucjr1sKDoe0aoJBaTBjlcfwJObYItZfk5vzBVWyifFWsTR0dvmszEMaYkN19a9VeZzmuIxLCx1WQSO7AAMddydgouGyJjd+8fHb2UbBVQHcjH0Wmw2FLogId7uQ3hboPkj8eKPIPMcLPnrShsoxYADyCl0cGm85q/Z6Ye4G7gAOp3+gVvw8z7TSFRgsSQRzBG4Mfy6DkeRHzOiZMfGH8u9QLryTeCqBr2NeRcwJ3nePkV0jI2Ut3RyXIOOWmlUpMEggOqW3HJp95VRR4zxbABrHqAsX+HuymNkYUvzM2PiMTrHmPgu647D0uybETpH0XKc9wznVXkCQ3uj/bufeUXDPF9StXFKvUDGaTDhDbgAwSbbT7LacX8Q4LAsos7J1XtmF/aMLYa2YBB/GTfmsI4JcWXgAslQzJhbHZJIJ+XqoPwsyA1sXLrMZTcX+M2a33v/ALVhePhRfmFd1B4dTc+WkTEBrQ7l1BhWHFvEVWhiHUqFTRRqU6Rc0AAkEF0OO5+9ttdZLE0ejYi0z4fNPMVm0p0JH0S7OlD3OA1AoV99O+v5tOyXOq2EqOqYd+kmGmQDLd9j9VsXfGHHANbFOSAdRbuPKbLA1wJm33baRAERyJPv4p5tcFjQGmY7xi5MnmeS2lx45DZbaGjfQ4T/AH/a1zPixi9LmPbSOu5MGfACDA3WMq4eXHvBxJkmetySmauJcXyDz+v5eCk4lrmuNt7ct+imOBkJ9wVah0nNBvUA9v69Fa5RSLKfd/F3rfIXUrPaFSnSoOqOaW4guDWX1hrHQXHaBNhHRW3A2XNrs7Ekds3VFMkAuiSA0mxKxGdZvUr1BrkdmNDW3hjdRcWif9TnHzJQ8P6k7gRt+BMMqYQ4zGsOprTyrUFWuGzIYeq0Eaqbi1xncM+67bnAHtzUzivN8NiBSFCk4DSHuLjDg7vNeyIggd0hwP6DNYmt2kHbSA3zjn6p+hTB03/T1W5gaCJDuEKcl77jB90rWZN8SMRQFNrKTZY1rdRddwH3S7kLTdV/F/GlXMAGPYGEO1mCbmIAuOhKz9ao4G1p9eaQHl25uOlttlRmJC1/MDRfxVH5DnW0m+mw29d02GaSO8d+Uj26LRZDjK1JgLXm5JveOXPyVEGiLgz15QptPMNOH0tMHU8TN4gFseur28VrO3jbw1anDe2J5c49P6UjN6Rrv1Pd34t0t4eqq6Lqje6x7m8yGki+14UvMc8L9Ja0McJBAvIteSPDZVzHy61t5nmpiY4Mpw+CrkyxOl4mHXvtaXi2En7xfvfVP1TGgfRSK7Wj7pmQ0kkR+EEtjwMieceKZpOk/wA91uLAQT6LrVjhuJsVSgU67wBYQRYDbdXGE+JGObvUa8SJBa3UZ3iAFlwImCl0ztb38efssX48Tt2A/ALVs8oP7j87XRKPxca2i6kaTyXGXEhs7ea5vjK5qVHvO7nOd7mUVR9zzM7oF5dvJKrBiRQEmMbqJ8l8wp3e03pQTocEaKtDcA7rqvB2UseWl0QYjz5e66Lm+Do0qTHEtH4TMCxBv/5afZeaBj6pY0B7gKZ1NgkQZsbc/HwV3S4ueaMVXPqOHdbJPndxP5fVedyfCpHu4+K/svQe3xzPFktAHz7rQ8YYmiWw14u4XgxzM7bfsqPGUKQoCC0vJfDmu1fhEAgWEHnP4tiqQZo97iXXbDhHISI1ee11DpVS0OHUQmcGIYmht7LGfxBkjr4dDp5/hVpkuGb3riZjfwJ+cH2Ws4OzmmadcVAT2DXVO7cupjeOpB+RXP8AD19M+I9iDIPorPIc1NF4qNsWTAA+9qGkh/8AmbBuPHcK2Vjc1rr8vz7LHFzeWGtZpvf59fopHF3FQxjmBtIU2U9Wm8vOqJ1HblsB6lXnw/48o4FwpVGOdQqaXVHWL2VI0ucyLOpwGmCAd94vharIcQDIBInrB3Wo4AzDC0alSpiKHbvaGmiPwtcCZJBMH8O4MRspnx4m4/L4baOn580JG+WWe794qx+LeKacxIb91tOmGm43b2h/581j8TSIDXRAKt+J82OJrvqPAa6o7V1gbACfAQo2IqsI0jvAACeQA6eK7HBjiY2tgi5YWuc8F21fP7/6ogoBzS4mNO37pNbGudpkkhoAANwANmjoN0hzweX6IAixIkcxMSOd+SJA7oJ0n/zp3805VpOc0vcdU6b6pcALCeYEW9AmWVO8JNtvRIMF1hAmwmYHK6MU7m4VqrRZcVmwpWH1SdA/CQTyvsnnYFxaBIEWuRtyVhhqQZSaBuRJ9UAyUIZddE4biANAcen8qrp4BwcCQ0jzBG3QXR1MYXkB0923jH/StW0AOSj5lhQW6toImOYUiQOOqq/FMbCWHzS8jp1nVDUoPNMhrhrNyNbS06ejoJvy3lSaHBzZhznu/tAA9zKs+E2tNPS0iZJib8rwtJ2A0l0jSNzIgdZKXZGW9kha3RN8bAgdE18gsnz0+SyY4aptBDQ+43kH8kirwnNNxaXTEgECD4eB8VosmcazNURDi0jmCDN/Qj3WPd2tHMIc9wb2p7znd005vvaI+amKSV7nDi1GvquyWY0bW/p2HGtNKtVVOkZ30mDE8iB15GyFFzQCTuVIzLEsqV36HQ2XaTyPTylV1KmJEmxN/wA02b7ws6LzclRvpmupFqZ9ke4GIDR158zHVR68F1yDsDG3oU/VxALdLTA5xeVC0qWg9VnIRVBJc26dw1Mm48fpdNPddKLS3mLytDssG0DacrkEAxHLz6omkiIMWvCS6odIBv0T2HwZJgwB5/RV2GquLc73UzU3tzTzyBz907WZphpAI6i4t49VFmY+nOVAPErlvAaSXDaEbnlpFh16pT6RB7wITRF1carF2idpwRJ5o0dNoA5H+bIKpWo21TTT3SJ6IUahB8Om49k2Nijpm6vSx4tQlvfe0AJMoObBnkUTbrlJPdFTElTcuxDmvbGwN/I7yolMfopFBxkGVV+oIVoTwuB81HqthxB5EhWnD1EOqG/4T9Qq1rJqQbSTP8KXh6zmGQYP67qsgLmloW2LKIJmyuFgFSM4xTXvGjYCJ6+XgnDjWGkAAQRA+USqwIALuWKA7LnZkjpHv097dSHERa3gkFyLDuEwdjb90AOSvSwBsJLDE2T2wBi5UclPGpIHguIUNOi0OGwUtY4EmQL+do9FbYbJy7konA9QVA+k4jUO8wHc/wCYDrsCupnKBSwtas0AllJ728xIaSLdF5zNynQycvqvXY74eS2Tv/Oy5PnVRtGaYJNUiwHInaeih5y806VNrmkVHatR1SCLQNMWInebqjqYt5qGoXHWXai7nMzKnYrN31wwPglpNwIJJjf+c05ZC5nD17/4k0ma2YP3B/5HSr1vzr4KNWxbhBadM9JB2jfr+q3fwo4PONDzUdqoNd/8Wr7z4+8Wg7C3mY6LCVmAkgbH6q14K4nqZfihWpBpIBaQbhwO4MenspnjMkRaw0UHG8slsnv6WtDxdm9TCYzF4bDuY5ry2d5puFMNeGmwDtgd9hzCwtUHmI5J3G1nuquqPMve5zyZ3c4kuPqSU27EEiCrQQiJoA7Cz30pRNM6TR57psi6mMim0SNWqfSDHMc/yUajS1OaCYBcB6E3KezHEa6jiNp7o6N5D2AWrtTSzZ7rS7rsPv8Anmk9qJEAAFF2BLtx/OibMEdISoMSpVbvdN1GGY5oMb126pwnqd7+PgEllcyY9lOqrQBtJNMi8GJ3TzXp5taRsotR0Equ+6to3ZO06pm+38CU55ae7E+QNjtE7FQ2OMqZWcQy3lK4jVc12iagm55J2rhnAa9JLJAB2E8vomcNc3OwlOVsQSIFhb5LtbXWOG0XaNHM+iNMdigpoLuJ3ZJ029kTRdGEqFZZ0k1TdE0IP3Sg5T0UdUA63ujpuRNA3SWqN12yd7KTKJxun6cRvdM1PBQFchMyjlKqGYTass0pP03KOEqVBClppSagAae7LjF+nVM6CEQrFK7VVAIVy4FFhS7W0MMOkaTMQZsZ5Lu7eLKTcG5tWo0B1I0y6ZElhaYjfmuEU9x5pyuZCBzcNuUW2apHYk7YonW2/j2Tddned0k35boCpFgiFj7JT6Q3GyP9UCTqSEGtnmm2yHW5FLLrQi3UqClzMyUTHC4hIhABRS60/gK+h+ro18eZaR+aYO6VSs6+0H6FBtEmSF2l2psloHn/AEicI2TwfMKOUohcQoBT1aDzTDRBRAIpupAUF1m1IbVcEVSoTuiDo2SfNVpWs0ipEAp2u+0dUyY5IgVar1VbrRHSN0rWJ2SaSdqtEb3UHdS3ZIFchBEAESldZ7oiUppRILlUFB4RhEguUpWtIcLo0Fyi0nUjJQQUqERSUEFyhGltFiggoKkIFG0IILip6pRfCZ1IILguJOyU9ydpGBdBBQVI7pvUkhBBWVUC5KlBBcuTg2TjKoaIiUEFTdaXQ0UapugCggrrNKG6QRdBBQpOyUwpDjJRoKQuOyACUgguUBONa2NzPyTWq6CCgKzklwQQQUqq/9k="/>
          <p:cNvSpPr>
            <a:spLocks noChangeAspect="1" noChangeArrowheads="1"/>
          </p:cNvSpPr>
          <p:nvPr/>
        </p:nvSpPr>
        <p:spPr bwMode="auto">
          <a:xfrm>
            <a:off x="77788" y="-830263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http://farm4.static.flickr.com/3621/3522202350_bd9a3e6e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286125"/>
            <a:ext cx="4648200" cy="3571875"/>
          </a:xfrm>
          <a:prstGeom prst="rect">
            <a:avLst/>
          </a:prstGeom>
          <a:noFill/>
        </p:spPr>
      </p:pic>
      <p:pic>
        <p:nvPicPr>
          <p:cNvPr id="27654" name="Picture 6" descr="http://patdollard.com/wp-content/uploads/2009/06/north-korean-military-parade-in-pyongya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505200"/>
            <a:ext cx="4495801" cy="3352800"/>
          </a:xfrm>
          <a:prstGeom prst="rect">
            <a:avLst/>
          </a:prstGeom>
          <a:noFill/>
        </p:spPr>
      </p:pic>
      <p:pic>
        <p:nvPicPr>
          <p:cNvPr id="27652" name="Picture 4" descr="http://en.rian.ru/images/15893/91/1589391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648200" cy="3581400"/>
          </a:xfrm>
          <a:prstGeom prst="rect">
            <a:avLst/>
          </a:prstGeom>
          <a:noFill/>
        </p:spPr>
      </p:pic>
      <p:pic>
        <p:nvPicPr>
          <p:cNvPr id="27650" name="Picture 2" descr="http://www.wizatbusiness.com/wp-content/uploads/2010/05/VictoryDayMosc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2400" y="0"/>
            <a:ext cx="4648200" cy="35051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  <a:latin typeface="Arial Black" pitchFamily="34" charset="0"/>
              </a:rPr>
              <a:t>Victory day </a:t>
            </a:r>
            <a:endParaRPr lang="en-US" dirty="0">
              <a:solidFill>
                <a:schemeClr val="accent3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Arial Black" pitchFamily="34" charset="0"/>
              </a:rPr>
              <a:t>Victory day is celebrated on July 27.  </a:t>
            </a:r>
          </a:p>
          <a:p>
            <a:r>
              <a:rPr lang="en-US" dirty="0" smtClean="0">
                <a:solidFill>
                  <a:schemeClr val="accent3"/>
                </a:solidFill>
                <a:latin typeface="Arial Black" pitchFamily="34" charset="0"/>
              </a:rPr>
              <a:t>Its celebrated for all the wars Korea has been through.</a:t>
            </a:r>
          </a:p>
          <a:p>
            <a:r>
              <a:rPr lang="en-US" dirty="0" smtClean="0">
                <a:solidFill>
                  <a:schemeClr val="accent3"/>
                </a:solidFill>
                <a:latin typeface="Arial Black" pitchFamily="34" charset="0"/>
              </a:rPr>
              <a:t>Citizens lay wreaths and flowers at military cemeteries and monuments nationwide.  </a:t>
            </a: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2" name="Picture 10" descr="http://karencaseysmith.com/blog/wp-content/uploads/2009/05/koinobori-by-photographer-u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</p:spPr>
      </p:pic>
      <p:pic>
        <p:nvPicPr>
          <p:cNvPr id="28680" name="Picture 8" descr="http://t2.gstatic.com/images?q=tbn:ANd9GcRQPdyHBYO-1MfwVdFdnlJMeMSBiaH3GcnzfWeMjgnjDFcgktuh9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0"/>
            <a:ext cx="4800600" cy="3200400"/>
          </a:xfrm>
          <a:prstGeom prst="rect">
            <a:avLst/>
          </a:prstGeom>
          <a:noFill/>
        </p:spPr>
      </p:pic>
      <p:pic>
        <p:nvPicPr>
          <p:cNvPr id="28674" name="Picture 2" descr="http://www.sherwood.k12.or.us/files/u488/fishki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38790" cy="3352800"/>
          </a:xfrm>
          <a:prstGeom prst="rect">
            <a:avLst/>
          </a:prstGeom>
          <a:noFill/>
        </p:spPr>
      </p:pic>
      <p:pic>
        <p:nvPicPr>
          <p:cNvPr id="28678" name="Picture 6" descr="http://www.portlandenglish.com/studentblog/wp-content/uploads/2010/07/Childrens-Day-Kore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24200"/>
            <a:ext cx="43434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Children’s day </a:t>
            </a:r>
            <a:endParaRPr lang="en-US" dirty="0">
              <a:solidFill>
                <a:srgbClr val="FFFF00"/>
              </a:solidFill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On this day parents work while kids have little celebrations during the day. </a:t>
            </a:r>
          </a:p>
          <a:p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A  </a:t>
            </a:r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play performance, a writing competition, or a drawing competition </a:t>
            </a:r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would be held</a:t>
            </a:r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.</a:t>
            </a:r>
          </a:p>
          <a:p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Its </a:t>
            </a:r>
            <a:r>
              <a:rPr lang="en-US" dirty="0" smtClean="0">
                <a:solidFill>
                  <a:srgbClr val="FFFF00"/>
                </a:solidFill>
                <a:latin typeface="Snap ITC" pitchFamily="82" charset="0"/>
              </a:rPr>
              <a:t>celebrated in Japan and South Korea</a:t>
            </a:r>
          </a:p>
          <a:p>
            <a:endParaRPr lang="en-US" dirty="0">
              <a:solidFill>
                <a:srgbClr val="FFFF00"/>
              </a:solidFill>
              <a:latin typeface="Snap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yeschinatour.com/static/photologue/photos/cache/dragon-boat-festival-01_lea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8999"/>
            <a:ext cx="4572000" cy="3429001"/>
          </a:xfrm>
          <a:prstGeom prst="rect">
            <a:avLst/>
          </a:prstGeom>
          <a:noFill/>
        </p:spPr>
      </p:pic>
      <p:pic>
        <p:nvPicPr>
          <p:cNvPr id="29708" name="Picture 12" descr="http://paccaz.org/wp-content/uploads/2011/01/Dragon-Boat-Photo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1" y="3438142"/>
            <a:ext cx="4724400" cy="3419857"/>
          </a:xfrm>
          <a:prstGeom prst="rect">
            <a:avLst/>
          </a:prstGeom>
          <a:noFill/>
        </p:spPr>
      </p:pic>
      <p:pic>
        <p:nvPicPr>
          <p:cNvPr id="29706" name="Picture 10" descr="http://t0.gstatic.com/images?q=tbn:ANd9GcS2Ralb8iTV_G60P-siX_eBhqvgVsKlZfqOOT73ACENO7h6cquH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19600" cy="3429000"/>
          </a:xfrm>
          <a:prstGeom prst="rect">
            <a:avLst/>
          </a:prstGeom>
          <a:noFill/>
        </p:spPr>
      </p:pic>
      <p:pic>
        <p:nvPicPr>
          <p:cNvPr id="29704" name="Picture 8" descr="http://taidaexchange.files.wordpress.com/2008/12/p1030960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0"/>
            <a:ext cx="4800600" cy="350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Dragon Boat Festival </a:t>
            </a:r>
            <a:endParaRPr lang="en-US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People that lived along the river put cooked rice in the river as a sacrifice. But then they found that the fish ate the rice so people wrapped the cooked rice in bamboo leaves. Now a days people eat rice-and-meat dumplings wrapped in bamboo leaves.</a:t>
            </a:r>
          </a:p>
          <a:p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Chinese known as dragon is God of the water world. Today, water remains central to the festival and each year teams compete in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dragon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boat races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.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The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celebration's is a time for protection from evil and disease for the rest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Bernard MT Condensed" pitchFamily="18" charset="0"/>
              </a:rPr>
              <a:t>the year.</a:t>
            </a:r>
            <a:endParaRPr lang="en-US" sz="28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9698" name="AutoShape 2" descr="data:image/jpg;base64,/9j/4AAQSkZJRgABAQAAAQABAAD/2wCEAAkGBhQSERUUExQWFRUWFxgXGBgYGBYYGhUYFxoYGBoZGRUYHSYeFxkjGhQVHy8gJCcpLCwsFx8xNTAqNSYrLCkBCQoKDgwOGg8PGiokHyQpLCwsLCwpKSwsLCwsLCwsLCwsLCwsKSwsLCwsLCwsKSwsKSwpLCwpKSwsLCwsLCwsKf/AABEIAMIBAwMBIgACEQEDEQH/xAAcAAABBQEBAQAAAAAAAAAAAAAEAAMFBgcCAQj/xABDEAACAQIEAwUFBQYFAwQDAAABAhEAAwQSITEFQVEGImFxgRMykaHwB0JSsdEjYnKCweEUM0OSsmOi8RUWU9KD0/L/xAAaAQACAwEBAAAAAAAAAAAAAAACAwABBAUG/8QAMBEAAgICAgEDAgQFBQEAAAAAAAECEQMhEjEEIkFRMoFCUnGRExQjofBDYWLh8RX/2gAMAwEAAhEDEQA/ANtRgRptXVN2kgAV3UBi3Wz2lSmlUCFSpi/iwhAPPSmbmOPLShcki6DSaafFAeNRz4gmmy9BzL4htzGnlQKcUts5QXELqYKhgWBG8ieVd2rgk6juif0Pl+lYPxnE5cVdZZANxiDz3Jnz5+tBLJTQEnRut25FU3t1jR7C4J1Cz6HQVX+CduWjJfJdSpTNOoB6jZj8/GnO2F0Nh1ZGDBglskdQZEg6idfnTITUnQNktgsayWEQaZFs69Q0T/WuGv8AfEkmLjD0YbU77Du97miggfu+NTnCuAqo9tfhVOoB3PiRWpLYpyoA7NcAN1ka4O4EC5TzhpHppWhqIofAqMoIXKOQ8OU0TQTdh40/qfucu0U010DU1xiLoHOo+9Nzugx1PQf3ooQvsy5/I4uo7Og4uNI5dah+32KCYJ7Z/wBUFD/Cfe/SrJYwwQADYVnH2qcU0Cj6FDllqkDhxuPql2yO+y7tE1u+MKxm26EJ4OgBn+ZQZ8QK1kn51818O4i1q8lxT3kYMP5SDHy+Zrfr3EhcwpvW9c1osvmVMCOs6UGHeg8mmSFi6Lh7rAxvrtRQw3jWYcObEqhuM4BQHSGJgCRDICADtvvvU1wr7Qvu3fif1FbXglJXjdouKhH6i43OHBt2b402ODoDua8wfHbVwCGA8/1ovEXsqFgC0DYbnyrLJzjpmqKi+ge7uaaNDWeKK4B1EyO8CuoMEa0+HBrnPs2Lo8YVwa7NcnpS2WNmuCKdNN1RY3l8aVemvKGiyfRYEb+ddUOcYs5RqfDWPM8qezV1Xowpr2PSaQNeV7VBAPEbc0GKk8UulQnEljIw+64nyMg/nPpWea9Q2PRxiOIqqFh3grBTHIkgGfKRTWJuOxvWwY7gKEb6gz8wK5bC63k/H3h5kQfmKMsYYllY6dzK3yP61SIyN4xjAmFz/fuooPWIJj4F/wDcKxzjCy5PU1onbTimY5RsoiPE6fkBWf40TPwH18/SsyfLI37dIzN2yPsvFT3BeNtZadwdCCJB56g6HaoFhG1EMxW2g5tmb0ByD5rcpvRSNJTtBh3HfyJIMRvOkd0b85FHcI4lcfK75L6ZsuUKQyECRAkzoCfQ9KyYXe8KufZzEMLd64GyqltnV5CgXlXuDWJPeOg3FaMWaUXsp4+Wi/cS7W3rThVwt5wdittz8RGlGYLi964pL2ja6Byqn4FpofshdvPhUfE2fZ3SoJDbxG7LJynw38qIv8aVNO4NyBAJgazlHujUamNxWv8AixrpIU8b/MxXBcbZZ8iD+Rp3D23A9w/L9aisR2xtWwdVJ6KAT4/UmoTHdu2PuIF8TE/ClT8yKVUKXjQTu2XK/ffpA+EedZl2s4Ub90l8RZRRtBa60fwoIHq1B8T7R3Lnv3CfDl8KhMRjSetYpZpzelRojHQbZ4bgrBl/a4hhyJFpPVVLMf8AcK84n2tuXALdseytDQIndAHoNN6g7t0muLKywGgnSenjV062w6LnwbGMVkmFYRlExlHdgTMaTr+dWfFdj1Ks9gi4qzodT7oJgjRtCOlHv2FtWwmS6cvd0YAhvVYif61IX+ylthNpsh0Iykx5xXWx5oYIRhj19tFPFyspyWGttBBRhGmo38PKpjA8duINGP14VK3rrWs3+Ishw2UM67QNJynYx0oHiHD7Ath7LkgQCN4OsEzBEx41tjmjlXqX3/zoxZMcse06CX4wt0Q3dOuqiR4kof6UOr3U1AzqOdozHnabUelRGSjcLZuZc4PzIIkn72w25mlZvCxSV9FYvNyRddkjhOPBjEgnoNGHmjazR9riCtzHlsfhUFevq+l5AT1PdYeTjem3wJ/0roPRL2voLg1FczL4E47ib8Xn4p6emWbPXjGqs3Gblk/tUZB1PfT/AHDUetH4bj6sASRHUHMPiKwyxyj2jdGSfTJeRSpgYxeo+VKlUFsnEQLoBA8KIU1EBmd9TKQO6NAOerfeM9NKkLF4EkAiRv4TrrXTZiQTSryaU1Ajx1kVE4i0DKnYj8qmKEu2NZgHpOwnrSpxtpoKLoEWyTsKGxN8rauNEQSs7xG5PTl8ambcDSZP1sOVUXtp2gKNltMVOaJBiObHT0HqelVKoKwZy0Uvi2OzsW6kt5Too9NagMQ8/XoPyPxqUxnHrjasLTljPetW5A5SwAY6a786jTxMHU2bP+24PLa4NYisypdC0D27OZ1QbkhR5kwNvE03jroZyV9xYRPFEGUHzMZvNjVj4Zwm+5zrhrNsR3Xf2qLJ0kZrksIJPdB2qdwPAcNZB9rbtXW5KEK21gfvEu/yov1I2kU/sv2XxGNYeyUhJhrjaIvXX7xE7DWtX4XwzC4BQM5ZlmCYPeaJYINz3QAem3OoHG9qTlyKQqAQFQBFA5ABeXhVexfGyZjTyolJLpAc37F8u9qwc5bvWlRnuZ/w7Kqx3gWZlXU/eOlVO7jLWLlvatYusSxS402XdjJi8AMm+ziNtaDNz9jbTc3f276x3FlLKknkSLlz1Wm7mFUg7a9BP/c2h9BVOV9luVaOOIs+HbJcQox1EjRh1V9mHiJqOu42ec/Xw+VF2OIPbU2ynt7E62rkkA9UYCbTeK/Cg8Zw1Shu4bM6jVrbf5lqeoHvr+8Kql7FpJ9DFy/4UNcuU0t+enpSLeNWtFjVy4K9W5l18aZc6/X6USvBsRdj2WHusOq23IM6zMQfjRdkNa7Jdphcw9ssMz2hk1nRYOU/DT+WpTi3H7qrFlU9qTu5ygDXmdJ23ql/Z9wq/h7mbEI9pfcyuplpkyPIqvx51eeK27DiDcEkwBPeJ6CRM0/k54+PTBbroZtcaxBQe3RNoaJZGHieviD6U5Y4RZvibZ9megbOPge8Khb+bDNorBdu9mA9DO/lXLcXD9VYbGdR5XAMw9QwoIeTPDoFxU+w3F8KuW5zCR+JdR/b1o7B5lDFJzAAADwEGRsRJPLrrUPwrtK9q9lvnuuRluzpJ2FwTAnkwJU9QdBdGwCkMdFM7jQE9Sv9RXTj5ayx2Zf5ZxlyjorPGHaQQEiDIgd7nOXb1U0BaxA/g/7l/UfOpfF8LdQNQIHSVPnz9dar9xIMT8NfnXS8dRlGkcfy3NTuSJVcYyjWCv8AuX+1C3+FWLpzCbT/AIkJHxj+s15wtgHEzB00MT0338qkb/C1Y/szB3j3WH8p0PpFJzrHF8Zr7jvFyZ3Hlid/8X39iGbgeInS+jDqUQk+ZkflSo04W6OfxDf/AFpUj+W8f8y/sav/AKPkr/Sf9wrtZ26t4VclqHvHRRyU9WjkOlTHZnh/ssOrli9y7Fy453ZmHyA2ArEOyXB7uMxKrqztqzclXmT0FfQ6YQJaCLsqgD0rkbo7Y4jTQ/EOHrdyh57pzCCRDDY6HWK6w7aeVdu+UZmIGhJ10UDXc8gOdGtgy6Gy7Ke9LDw/qOdFK4YabVD4PjVvEqzWjmQGA8GHI0JWR3lB0nYmY2NGWjV/oBy2RPaLiwwdtnbWe7bE+85216DWfIVivHu0+e4xmeU9ep9TJ9a1PiLFbl1CfvEj+bXaqpi+E4a9/mWLRPMhQpn+JIPzrLkXJgOdszi9xidfP9P1r3AcaK3UcGCroR4QQas/GuwWGVVuIHQB1zgOSMhYBveBI0nWqjxfs37O4y23MDYNE/EadeVD6bqwls0DiGLvC7cGdj3mAJOsAmNfr1oF77feYn6+ulT2JwgaG6qrf7gDvy38fKozFYbT6jyHM/WlSgGRty/M6x+f6fGlgMMb11LamCzASfuj7zdBCyfSuL8Dl/QURwm6y2sTd6ItlDsA185WPn7JbvxqkEkS2HAvXbl0g5SQLaDlbQZUBnQQgXx3r3HYwAaEDwXvH/dsKimxjBQs6dBovr1+BoS9jT9afPf51GDVuwi7iT//AEZ+RoP2jKwdHhht0PgRGoPSmv8AGD8Pw/Wm7mLnZSPMz+lUtBrQVjMGl8e0tqFubOvIsdteRb7pOjHQw3vxCsBpER13HLUURaxDI2bukQQykGHU6FW12P8AQEbUzx4iBcDaESjHVnUaFX5F0OmbmPSmIPs5w9rPcVR94gbbDmfQSa0+3xgsoRGUKoCgE7ACANJjQCscscR7w0P5flVhwHFD5Ve49AONluxXaBlJViQRpvp+hFBWeOIlxbmbJlYFmTKCyiJWWBKjT7pFR+Ii6uhAYc/1qmhXu4pLN6UXOMwHJR3mYdTlBg0UfUVwo3u/be8Fu2T7O26qwZiRIYT7qzPrQFzhqEHO8NyKJlHmVzR8MvrXfAe0IUmzfCq34VkgTqMvVYgCBtFE8WtqDIB18KdLGpKwFKiuOHSc4BUTrIykHQxO0850PMGoTjvanGYZUNnEu1g6KDDBCNlOYHSPHapTjbsRGuX86rt9gQLdwEpnVjG/dIMf8h61jiuL0NvkqZuHASz2Fa5De0RGKEbFlBI15d6o3j3ZrL37I0+8syR5dRU1gmKWVYjvFRlG0AjTTloaj+FX82JbvQ256MOnmJrsYszhK0/+zHm8aM8ajJff3RAYKFBJ2OneUMvrGo8xTj4lTKhssaAMSyafhf3kqf4zwSZu2dH5qNM3XTr+dUviXEAsSi5+gkDzIHPwEV08cln2v2+DhZ8c/GfF/v8AP6fBN28VeURF0/wlGHoxXUV7VR/9SufujwCrH5UqP+WX5UV/N5Pzy/ctv2P8NVMGboIJuty3ATuwT5yfWr21Uns7wQ4a2nsLnsmKrnVhmtu0CSVkFW8RVuw7XCn7ULmmIQkgjrqAR5V5+q0euTO10H5DrVd7d8NuXcN7K2TFy7aR/BGbveh7s1Ybl0jfToRr8q7DBhFC0mqI9kPwzCi3bCKIVQAo6KNF+WvmTRlumbRglRrA8h+p+VOd6NwPID+s0UehJVu1C5b4bbMvzUx+lU3iF7Jckc6vHbDF3UtqyXGWG193WVkSCI3BqlYrieII1yMP+pasfmyCayZWovYLSsJFwPbIOoYa1RuOvNzN1kHzBq1We0ZRSLiWGO4yWgPjBQb9Jqp8c4rbdyfYhByKu4PSe+WHpApNxm6TCiqNF4QQ+FssdZtIOuygben9qDx1r0+ZPkNZ+fpXfZlo4fYuIc9uGDMBqjZ27jDXLAI11B5RXmIuFpyxr6k+ZP8Af0pkVTplMrmPtx/f9P1NcOuXC2V/+W9dunythLSfNrtPcTtQd69xtoZcOp0y2Addybly5c2GuzLRMKPQC93TqaFuEn+1EXrg5D46D4frFCXrhO59Bp+VAyI5KdSBTbHpXi10RURY25JH6UBj2Isskz3gwH4ZGVjPQiJ8h0qQ3qJ4qxCt90dNyf0piq0QDwAUHvAsf4oHyEkeoqxYPGfht2h4lM5+NwtVawYqx8KwrO4VBJO0HpqSSdAAJJJ2GtDkewrLHgMc2mvwS2PgAtE8S4MrkG8Ldm4AcriFcTuGtINR5hd965wsW9LRJbY3dZPUW51ReWb3j4DSuWw/1tQKVMnJDbcR73s5PtEHdyH/ADF3KAnpJZdJ95YmBU1wnjgurlLfAEjzLN/QCqtxHAZtR3WGx6H/AM1CniBDFjIZT315D98L0PPp5U+GQU4micSw5y6x4Haq9ZQe1TP7udc3lmE/KakOB8cXEIUa4WaJGmunLSo7EDWgenaLi/Y3i6MxPwFReB4QRfZ5hQNfEnkKk+FPns23/EiN8VBpX7ubQbD5+NNUuHqZpa5a9jm/ddiCnI6ryYHr0NVjtt2ZkHEW/wCcD/mP6+U9atVlWkAafiPQfqaeuXl92AQZHhPT11rVhzvE1L3MvkeNHPFwf/j+TGQtKrDxTstdW84tpKTK6HY6x6THpSrtLy4P8R55+BmWqNJu4RW1I/vXuTXrqf6bU6a4yzvXCPUHTKCIO1RoBtPvKMYHPK3SiL1xrep1Tn1H61meO7TXFZyre8SY5ak6RWXP5EcUlF+4MpUW+/xNbVx887nKoE6TvO2468qBxHa1vuIB4sSfkI/Oqjd7brdYe2GU+7mXXbmVP60fhQl0BkuIw/CWyn4GPzrjeVl83k1i+n5S2KbRxxPjV2579yB0GnyWqzjL251Pyqb4naNowQBIkEQQfUVTuLXrinvACdiNQfWsuPBmnL+o/wB2V2c37/LQfP51CcQ7zQup8ASep0HgDRnFcBdtkZu8CoaVkjX00qK4fx58LiLd62e9bafQgqR4SCR612PHxpdBJFs7A8cuWbLm3dCZLhnMVysGAkMp0I0Om+9WFu1mCu/5lt7bakvh/ckbRafmfCnOyHDk4nicTcuANbKo6OAoILqQJgd6CraE7iqZ2p7PX8JdZTOhgjl5qfKD609prfsyuRJX8fYuN3b94D96wPm63CfyqRxGGtO1uMTbU+wsiGS8JhAJkI0Ax41ntviMnx6GrA2JlbDTvaynztvcX/jloloLlonLvBumIwx//Ll/5qP6UNc4DcOz2D5Yix/+ymUaR4fXWlcw0VTJaHf/AGniIkKh/hu2D+T02ezmI/8Ahc+Qzf8AEmgrtpR0PkJpho5D8hQBaCcXw+7aBL27ix+JGA+Yqq8WckTyLQT46n+lWLD466BK3XT+FmX8jQfHsO1y3b2N2c7ABVLBx3SYgZson+amR72WlfRDYG3V54fgvZL7La5cVTdPNVPeW0On3WbxgfdMwHA+FvaPtb1shUEjMNHc6IvQiTmPgpq2dnbBLZmMljMnck+JqnuQE/Stkth+F5V2rx7IBE7SJjeOcTpNWYYSU8hULfwxk6VMsKEpkPiLYM6ddDuP71WuN8IJ76aMNv0PhVsxSEVEXsRrrSY2noamVbgGOWzd9ooysD3lJ0Uc48Py8quI9ncGZLqMDrAdSfhv4VVeI8Hz3VZGySQC2sDXcga6DprWp8A+yKxcHtsXebEtCxkJW2VyjLlgyViIjKPCn/UEoWXDheNIweHXmbKf8R/SpXCWtB5UDheHxAVQqqAqjkABAHkAAPSicbcIGVfI0MZX65dI2caSiuz29jZOVduZ607bWRAEnlPKOdB8Pwx1oy7igghfjR42/rmDNfhiGR13pVAjgrP3jfcZtY0/WlTOf+wPFfIfw3irXGa3cttbuKJI3RhtKPsR4aGjgsEnrFN4DHpetrctmVbYwR8jRFPYpHgM1ln2o9njZP8AiLY7jGHH4WOx8AfzHjWntaIMr6jkf0PjQvFeHJirFyy40dSp6g8j5ggH0pGbEsiI1Z82s8maeW8Quh3P1+dO8c4Rcwt1rVwagkTyPiKFd4gdBSV0KSDV4u0QTttXa44MMrjMumh5GohmorhmF9rfVM2Vd3Y7JbWWZz5KCaFxTJxLPxzspbZh/h7pW5cRLpt3WDEtdUMQlzTr7rAeE7VQ+K9l7+YglSymCpzKwPQhhNTvE+Le2v3LoGUM3dH4UUBUX0RVHpXV/He3AW40XAIS4eYGyXDzXkG3Xnpta9LuJH3otP2Gq9n29q5GpV11B/ED5cvjV97XdnVxKqQP2moA2LD16dfz2rIvs84o9riC23lSQykHqCDHyNavxPjKjEIigNeY5RP+mm7t4AAa+MCtMfXGmA38mS9pOwRtkk92OnL+31FVrEPcsqARmCMYMHZwJnxBUf7q23tFZe57tpnj7xhV127zEDbUxPKqPj+zGIJ0tZ55K9tiP5VYkfClOLi69iRsp+F4wxPvR5AD570euNBiTPmZ/PyqG4rwxkuBBaurcLZYyFZO0BCJYz0oFsS9s5XBUjQgiD86Hg3tDKLeL4YfXLX86GvLE+X51D4biPj9aVJ2MSbhVVGZ2YKAOZJgAfGqr5IFYHBhgzv/AJaat+8TIVB4tlPkAx5VA8cvE3CxJBY6kePh08OlWTH3gAtlCClvcj/UuHRn8tAq/ur1Y1X+K2pB+PwqLsNOuiRHEGurZtA6KBm0gabHzNXvg9oKozEKBzJj5mqXwbh6+ytXkM55VxzW4p93yKFCPNuhqypi1TKFGZye6N5P4jPIaxO2rdKGMeL0Lyyc3svNjiVpU2d/4UZvntVW4j2/wSsRF0nnCqQPXNVX7S9sSE9jbeUM53H+o3NVO+XlPOqdbsvdO0LTW+S2VHHovuO48t8ZrR7h8II8COtRJua60Lwm2EzLIMidOo0/I0+9IWm0MUT1ngGr59knaBpuYZmLCA6BjsA0MFJ5EsDHnHOszu4zMcq7DVm+6o5kn66CaCwXGblm97SzcZSp0Og08V1BnoZo1FsNa2fWCOMkrzGlBpYJ3rKeAfbRdBUYlFuAblAEb4DunygVpXDO1WHxa/sLgLEaqe64/lO/mJFMkk/sMjIPuvpA/wDNCphGuHooolFEST9eFD4rEO/dTur+dA9+qX7DE60h17thTBuAEab/AKUqgz2fcnWGPWY+VKmc5flK4x+S4ARXtKvGrSIOWuRuNOv60is6j/zXdNlI2+H1tVEKN9pfAFuILseDHoRsT/U+ArFcShViDuK+leNKrWTm93TNp92YbTwBrJ+1H2a4gMzWU9oswpDLtymTsNtdqyzXqBaM8z1I3W9jbNv/AFLgHtI+4vvC34EmGbyUdakBwYYbV71hbv4s+c2/4LdsEl/3jEcutAquFXnevn+W0p8dczGhsuqI9WjQ6Tt59KZv3oqVxOJsOpX/AAoXTRluuWB5E5u6fKBUDfBYanvDfx6H650IDQ9guLlbqMDDKe63UERlPx0PpWz/AGd8Ga4DjsRJa4IRTsFmS5n8RGg6CeemAX13q/dpPtEvLgsPg7TZZs2zcYbwVGVZ8hPqK0RpbBrZq+OX/GlmtMDbRijOIYkj3lTlA69fKqjxHgKKxGXuhsuY6knXfp00EaTVj+zcezwNm2ea5vMuSx/OrVb4RbMs4BMknpvz+utXkx8kmgIx5dGc4Xg+IgFGZEXXM7fs16Hv6TPQE0x2hGFxVvJiwcQ4Ol6ygtOnWGYgXfVBVx43x2wJL2/aKugIDEfyqDt4ioO12q4Y7hfZrJB1ZbigHSBJOkz8qxubi/S/8+xoUWjMuLfZfiEJbBsMSkZgo7t5VOozWWgsY5pNV7C37mGuxeR7bhXADqUKsUZQYaNia+gMbwyyQv7PKAoytbdtAdRIIb0oK7iXC5Vve1Qn/KxAUyOiXmDIfJhHQrWlZE/qK/UxbC8RDc6dvtK+VXTtr9nStb/xOEsm1cAJu4ZRlzKNTcsLLCRzRWYEajxpGHs3WQugFy2BqyzKaGM6/d28jyqpRonEJ7J8eRUuWroPs7ke7GZHE5HWdyJYEaSGI6V5i8Q0EKf2bd0uJlz0cnUcu5oPPeqxa12IB6Ex8CdKJscRe0Z2nQhhKsOjA6EVcoP2IlsexbQF6yfr8qIwpJ3NMtj7N37jo37pDL8Ggj4mmsZfRNFZmO8RlA8zmJY+UDzqlF9BNfBN4dwhzEgCDPh9RQWK4ibkgd1BuT47DxJ6f3iORiQDcJA3CjdvEDkPE+k101zNHIDYDYfqep3NThTtldDt+/IyjRd45k9W6n8uXOeLY+vGkFFOi341dkHbNSnCuKvYuJcSMyMriRI7pnUc5io63bNXzsZ9nhv/ALbEk27I1jYt/wDUfM8utKk90RJs0Xsh2m/9QQvlyMhCso1WSJlT/TcVY2dLe+/Qb+tVy3fCKLWGQW7aiBGn1571L4fBMQGMevOqjNXUds0cWl6ghuMwdh6mlUfd4AjMSdSecTXtP/qfIu4FlpUqVaADlzAmJ8q5zaSNfA04abWJqmQ5a2G0I9D46H5VVOM2Vu/siSLgzFBJ7y7ssczpMdAat1wxqarfGuzL3m9rYuhLwMqXGZV65YiNOevSk5FrSsp37GJdqeBHC3tv2T6qR90/hPh0qLzRtWqcfsrfU5lEElLi/wDx3BMx+6SJHqN6zXiPBnw5J961PvDdfBhyrNGcWCBOZ3mhL6wc3ofKjrtqPKh7iSKMohsWsGn8dqisde6g9FUL/Q13dwpchVBLSABzM7fXlXeZJNgQQBAb8VzUtH7pOg/h8aZeiG2/ZtfZsKmoJUKiHxfQEj91Qzegqa4jxu4TlSFtnaDMgbE6dKrH2PvPD5nVXuCPHJlH/Nqn7mBAc2210D255rsR/KRHw60LUpLiBJ0tEZfvidTmPhrUNxLAq4k21Hi2/wABU7cw+UkHQcso3oC9bHJR/MZ+VY3oUVjF9q8bhkCWXTIBAAt/nJmaheCdrr93GIt4gC42UwMqknaV2mY13q38QQBTncKP5VHzqicSSyWMNJ5ESfnTYTT00PjkfTNkxOPXBYb/ABB9oyyIW2RqSd4Ogiqfx3swMXmxvDi1jEFT7WzoPbK8gkKNMx1kbNG071Oz2hxItm2Ltw22iVI2I1kTqpnUkUbwni72rmcBmkQwLRnU8pmQdiDyIBolcXaevgbyRQMVw65bMOpHL4V5bwx56Ctc7W4cXbNvEgZy0o7aAuN7buPxxmRvFJ565txTDqBIV0nnGZfz0rTHI26BvYCt2DlXnueld30KwYk694+ZI05HzrnDYB5DLBk7yCB5+NWvA9nBcsuimXVfabSXMgEeeUkgeEVUpJNFpFSAJMmSfHeirKVw9rKYp20akmQeW3Ty264Qk1qPYfsSLSi/iFm5Eon4J2JH4z05T12TJsKMbOewXYQGL+JHdXvBDtprmcfkvx6VcLuJN4wvdtKef5seZojiLJbsZXOrRIH3jvE/hAqKs+0uwAAqjbkB9fGlbqmaEkuiRt41LewzHlO3oNzRNzi19isd0AiSQIPgFpYXhy2tSczEctaIuXJ0I0rRBOKt6FSak6jsSqWGYkgnlSr0GlWZ5p2N/hIstKlSrqGYVKKVKoQGxRbTLp1P9qGW6JE90g8tJqRZZplrM+8JoWiEBjeyyPde5bfKbnvoRKtqCfETB15EzVO43wRrTEHXlrzH4SNpj41pjIqA8h+XlUfimtXVK3BMiJO/ht461leCMV6dEqzEOJcFyDMg/Z81/B4jw8Kg71iDp6fQ3rWOM8CKA5SDOw6+HQ/WlVGxgRhxdxUf5ULbUif27+6Y/CgDPHULQR+GDWytcQs/4ZSn+uwi5/0VI/yx/wBQj3jymN5qpXUhgRyIINWm7azAsTJMkk6yTznnUFbsZnjp+op0XRLNT+xbG5kxCcs1u8o/iD23HkGC/EVovGrBNsOgl7Rzr4j76+qz6gVif2TcW/w+NCOYS6pt5joFZipWSeRZEFbtbvTpzFE+hckQ2Mte1tZ05ifXxrM8S+MvOUzlFEzlGWI3lt/nWnYHFLaxBwzD3gzWzyYbj4RHpVY7aY5VzLa25kc22Ov1tQThCXrQvadFJtcIWdTmPUknX1pi/gQDpFPi8ZkV5efWl1Q1DNuyNaSaV6j/AJUyGqBE/wALxea3dsNtcVmSeVxBmH+4LHwqvoQy7CDy6+lGcNxQS9bc7Icx8lk/OIqNtgwKiL7G04aFuAqTH4eXpWqdguGNate20/a7vOioPumNiTr12jrWV4jFezEj3joP1rTexHEZwKpGZ1dkUEaLJzgyectM9AZ5CotysOOgDtX9m9q9N3DkWiT7jZipMDZgO6ZJ6+Qqjt2Hxi3MgsOx6p3l6e/tyPjW2AaiPdSAPEnxExrJ8zTi2iQYEAaRB120HoetFb9hnBFG7I/Z61lhdxAlhBVBqAepbYkeHxq4nFBASxhd28SeU/Roe7igDl1Zp2Gp9enWn8Pwn2jA3Z02U7AnwFLq3oO1FAbYlsQ4KrttPLxjYVJ2MAU1LSfkP1oi5cy6AAAelA4nHxznwG3xo/TDcmAnKeooIvYjUeFOJiAahrd4zJ+v0oxMRp51gyZXN37GyOLgg83vqaVB+1FKlc2XRe6VKlXoTmipUqVQgqVKlUIN3rAYUCvCk6fM1JV4RNU0Qh73AZ2OnQ61E8T7EC7byAqpDFh0JIC69dBFWz2fQ0Petmd/KluEfchieM7DXsPcdAma0ZIZdQh5g846aVXOHcAJuOYgFsiyImDLN5AA/Ot9uYUbMTQmN4TZKywB35ddNPjSlCiqRgHGeHwQFBCjYcz+8fE7+Exyq89he3wcCziXi4NEuMdLngx5N48/OrPjOxeGu8iPIx8jUJjfsdsEFlxFxI+6VVvmCKhVFi4pghfay+bI9tzDTGjbqT4xE+NZ92lf2Ya3Otu4V9J089KsHDezd+wGtHEC/ZK5QrqysvkddNev5VEY/sRcb3efVgfnzpbdFOFuyrC/Ip5jU9hOwd0fcnxkGi7/AGFvqAQgAPMstVYfEqcfKuY6Vaf/AGY/3tfBBm+bEChr/ZHFMYt2so5ZmWT8DA9Kq2y+JX2SRrpXK95gqCSTA/8AFWjCfZ9jjGY2gP3grxPSVJqXt9gnQftcQoDCCLVpEJGxGZQDVcWRGY8RtZr2VTIUQTyLfejqJ0nnFX7sDihluJbYZ8og5oy7qxH/AGbdKnLPYjBKZ9kznoWMeUVOYPA2rWluyi6dBRKEm0wrSHbGEza8xyGo5btsdqTYMtPtLhjbKukDpI2p04ojaBTftCN9aa6iiXKXQ9aRbeiKBO8bnzNN4jEkb6D86Z/xhJgQPGmv8Lm1JJNJlnpekbHC39QLcxBY0hZJ5UfbwyjlTtYnFydyZsUklSIhrUURl7s/XnRj2ga4u2ARFVwonIjwx60qcax4fKlS6Ydo0alSpV6I5AqVKlUIeV7SpVCCpUqVQgqbuLPpTlNsaXN6LR4bKtuKjuI8LXLIkR05UcXIry5iQQeVL5Rqi+LKyCo67+FSOGTMsiD517d4dbc6iDvoYovh2CVJiSD1pUHJvYbSoh+MWGNwkjLt9SKF1MAipjjSZjHhB+dQVzAsuwb0NSc0nRIwvYSF1ka+de42wxCzMamI8o/rRfB8ODqwI86XFzNwxyAA+H96Ll6bK47ogHtuNj5yv6URbQiJ1HWI86j8Zh7pYlUb40TwnBXSwNyVUamST8qVHIm6DeML9kTOUwJ0J0kVxiMNpq2b65U9feTtpy8qFvsPvaDxNXPJWiRxX2cYW4GbLB01MEfOjnugcqg7XGrVuQinUz4E/wARoHFcbuPI9wdBv8dx6Ut56XY2OC30TeI4uiGGkkchsD49KYbiJfeADsBtUJaHr9fMVI4Zdvof2pDyuRo/hRiSVpJ+VGXBDGNpPwoK0CNvhRhOsUS6AYga6mvIptweX16VVEO5pZqHN3qPWu89UXQ5NKm89KpRC90qVKu0c0VeGlSqmQ9FeGlSqEPaVKlVkOTTb7UqVJmWhp6HelSrFMegZjtRiGIjpXlKm4STBuIHvegoRdqVKgzdhQ6CLLULdWWM9f6ClSofwE/EDRrXeMY7T0/MUqVVAKQJmPsm8Dp4a1RMRfY3ILE6nck86VKpm6G+OE2dxSvbDzpUqxGoJt/pUlhxrSpVcewZB6bfXjTx2pUq0IQxwUmpUqjKAb/vU2W7wpUqFDF0Eg0qVKiBP//Z"/>
          <p:cNvSpPr>
            <a:spLocks noChangeAspect="1" noChangeArrowheads="1"/>
          </p:cNvSpPr>
          <p:nvPr/>
        </p:nvSpPr>
        <p:spPr bwMode="auto">
          <a:xfrm>
            <a:off x="77788" y="-693738"/>
            <a:ext cx="1943100" cy="1457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http://t1.gstatic.com/images?q=tbn:ANd9GcT9ni10f19_V6YTZl5-BQLj22yqGrjiBZK_bMvmMLMBKTdUB0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0"/>
            <a:ext cx="5257800" cy="3276600"/>
          </a:xfrm>
          <a:prstGeom prst="rect">
            <a:avLst/>
          </a:prstGeom>
          <a:noFill/>
        </p:spPr>
      </p:pic>
      <p:pic>
        <p:nvPicPr>
          <p:cNvPr id="44038" name="Picture 6" descr="http://t3.gstatic.com/images?q=tbn:ANd9GcSu_4I9NIPI8jVLD6skEELYeOAN91qUW8XENMJHZsx7CKeye-M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4267200" cy="3581400"/>
          </a:xfrm>
          <a:prstGeom prst="rect">
            <a:avLst/>
          </a:prstGeom>
          <a:noFill/>
        </p:spPr>
      </p:pic>
      <p:pic>
        <p:nvPicPr>
          <p:cNvPr id="44042" name="Picture 10" descr="http://t0.gstatic.com/images?q=tbn:ANd9GcSoFg0CNbfzzjN9nTRiHxa8O9Re1ypTuOwvFxmEDmSXM3_STLa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140793"/>
            <a:ext cx="4953000" cy="3717207"/>
          </a:xfrm>
          <a:prstGeom prst="rect">
            <a:avLst/>
          </a:prstGeom>
          <a:noFill/>
        </p:spPr>
      </p:pic>
      <p:pic>
        <p:nvPicPr>
          <p:cNvPr id="44036" name="Picture 4" descr="http://z.about.com/d/chineseculture/1/0/N/a/4/moon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886200" cy="3352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  <a:latin typeface="Freestyle Script" pitchFamily="66" charset="0"/>
              </a:rPr>
              <a:t>Moon festival </a:t>
            </a:r>
            <a:endParaRPr lang="en-US" sz="9600" dirty="0">
              <a:solidFill>
                <a:schemeClr val="tx1"/>
              </a:solidFill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Broadway" pitchFamily="82" charset="0"/>
              </a:rPr>
              <a:t>To people in China the moon festival is like are Christmas or Thanksgiving.</a:t>
            </a:r>
          </a:p>
          <a:p>
            <a:r>
              <a:rPr lang="en-US" sz="2400" dirty="0" smtClean="0">
                <a:latin typeface="Broadway" pitchFamily="82" charset="0"/>
              </a:rPr>
              <a:t>When a full moon rises families get together watch the moon, eat </a:t>
            </a:r>
            <a:r>
              <a:rPr lang="en-US" sz="2400" dirty="0" smtClean="0">
                <a:latin typeface="Broadway" pitchFamily="82" charset="0"/>
              </a:rPr>
              <a:t>mooncakes</a:t>
            </a:r>
            <a:r>
              <a:rPr lang="en-US" sz="2400" dirty="0" smtClean="0">
                <a:latin typeface="Broadway" pitchFamily="82" charset="0"/>
              </a:rPr>
              <a:t>, and sing different kinds of moon poems.</a:t>
            </a:r>
          </a:p>
          <a:p>
            <a:r>
              <a:rPr lang="en-US" sz="2400" dirty="0" smtClean="0">
                <a:latin typeface="Broadway" pitchFamily="82" charset="0"/>
              </a:rPr>
              <a:t>Mooncakes</a:t>
            </a:r>
            <a:r>
              <a:rPr lang="en-US" sz="2400" dirty="0" smtClean="0">
                <a:latin typeface="Broadway" pitchFamily="82" charset="0"/>
              </a:rPr>
              <a:t> have a golden yellow egg yoke center that look like the moon, they symbolize the gathering if friends and family,</a:t>
            </a:r>
          </a:p>
          <a:p>
            <a:r>
              <a:rPr lang="en-US" sz="2400" dirty="0" smtClean="0">
                <a:latin typeface="Broadway" pitchFamily="82" charset="0"/>
              </a:rPr>
              <a:t> The Moon festival is known as a romantic holiday. </a:t>
            </a:r>
          </a:p>
          <a:p>
            <a:endParaRPr lang="en-US" sz="2800" dirty="0" smtClean="0">
              <a:latin typeface="Broadway" pitchFamily="82" charset="0"/>
            </a:endParaRPr>
          </a:p>
          <a:p>
            <a:endParaRPr lang="en-US" dirty="0"/>
          </a:p>
        </p:txBody>
      </p:sp>
      <p:sp>
        <p:nvSpPr>
          <p:cNvPr id="44034" name="AutoShape 2" descr="data:image/jpg;base64,/9j/4AAQSkZJRgABAQAAAQABAAD/2wBDAAkGBwgHBgkIBwgKCgkLDRYPDQwMDRsUFRAWIB0iIiAdHx8kKDQsJCYxJx8fLT0tMTU3Ojo6Iys/RD84QzQ5Ojf/2wBDAQoKCg0MDRoPDxo3JR8lNzc3Nzc3Nzc3Nzc3Nzc3Nzc3Nzc3Nzc3Nzc3Nzc3Nzc3Nzc3Nzc3Nzc3Nzc3Nzc3Nzf/wAARCADBAL0DASIAAhEBAxEB/8QAHAAAAwADAQEBAAAAAAAAAAAABAUGAgMHAAEI/8QAQRAAAgEDAwIDBQUECAYDAQAAAQIDAAQRBRIhBjETQVEUIjJhcQcjQoGxFTORwRYXJDRScoKhNUNTYnPRkrLh8P/EABkBAAMBAQEAAAAAAAAAAAAAAAIDBAEABf/EACkRAAICAgICAgIBBAMAAAAAAAECAAMRIRIxBEETIjJRYSMkcYFCobH/2gAMAwEAAhEDEQA/AKC53CMqDiNvLFLirPxjGKNuSzEKucHuM5rba2kS2z3t+4jtEB97PxEV4ByTgT0l0NzTY6bcXhAgjZufixxRV7+wen1x1BqSCfuLaE7pP4D+dR2t/aDfTRNbaGfYbc8GVAPEYfL0qLKvI7SMzM7HLOxJLH1JqmupAMkRbF2OtCdDu/tE023JXR9AjfHAlvHzn/SKWT/aPrcrZSDTYseSWwP6mo/wXGSKxBIpuZ3xj3K7+sDWt3Nvpzn0NqK0yfaHq6MStppyE/4bcVNqFClix3HyrXLFurAf3C+MepUf1kayBjwbMj5QivR/aNqgJItrLJGP3VSKwyMSFQk/IUwtdGupwDDbu7sPJe1YzIOzCWlz0JQD7RNTwym0sTnvmEVl/WHekY/Z2nkn1i4oW06D1GXDTukKnyzk1Q6f9n9oD9/JJIcfQUo3Vjrcevit22ooH2g6hs2fs7TiP/DzWX9Yd6MD9l6bj/w//tWdp0PpcmIltIyfVyf1r5c/ZppzAk20ic9kfNZ8mRnjMNdanHKR6faNKM+Jo2nt9FIra32hQNknQrbt5MaYXn2Z27OTa3UiAdwwzSm5+ze/TPg3EJ9AciuFtZnGk+jN4+0G1U5XQ7cY9XJzRMX2k2KklunLbjsAxqU1DpLV9PUtLbF0xncnNKFhZS28HPkDTVKHqKepx3Onx/aVpJbjpeHHr4oz/wDWiE+0nRTgP0vgZ52uhrl0IwT86IAwBkc+VFz/AIijSP2Z1u0656PvlEV3ZS2WT8TRcD/UtUNnpelapbLeaJeLLGRjKvuH0PmDXAsNycHijdH1e90e8W6024aCQHLAH3XHow8xW5RvyEH43HRnYrnS7iCQiRMKO7A5offe2xK252g9/nTLpLqi26o04+KFW5j4uIsYCnPGPkabnT1Xjy8tzVO6cepwf00mZtM9k1TwGP3bnchA7ZPbNR/2oaqFlh0W2bbAq+JMi+Z/CP1q2j1f2vTNKuPEb76HLD1IA/nXKeoZkuupNRuJDvUTbFHkQABWhVDECGM+5P8AgO5Jx9KLRMKMdyMVkC0su1Rjn/ajU2QRB5Iwwbt+VNxCJ3B4bSW4P3akjzPlXyWwETKrEEsMgCmULtIPDjzsI3MFOM/KnNjoyxf2u7KlsbmPkg8hSLblrH8x9NDWHfUX6T0mLsh5mPh+g71TWXSenw4LKrY5OecUmm6qSOMpawmONTgc8n50uPUs73hdZNp494Dk49alPyOMmektIQYXU6Da6PZKu6GOIjHcV8nNpZIS8kMQHOB3qa1G4vbuFDZZYSr7wAwAfU0HaaFdTEC8uFKKMAJzSyFxCWpu2aUF31Lp9q0ZtQZ2DYbdxx60j1fqq+kmcWTyozDAEYo1bfT7CHeVEm07Tnkk/Sg5tUto3fbYSjGPeGBmtVt4AhCpf1mB2c3UTzkpLcRK/DZbAHHeqbTtS122hCG8kdlxwzBs/wAaS2N/e3tzIVUR2w+EP3z9aKFy8b4lZfeztAHete9lOBMPjo3axrJ1VeWTzG7gS4y2cMD7vHYYqo0bqKwv7BLie3ijJz7g5IH8KhIL1zujiQAoxIJAJb1xRFlcPJaMjxMpeRnYDH6eVEnkld4k1vhI3QxLS/1DRI41aaTwfE+EbT+lSet9O6fqkElxaKGzkJJH61H9Q38gvwrdgcYHkKa6Jqz2vhxRzFEdge27g9+KN25DljEJPFNY02f8ybn0W4tpCkoCqfhY9jQ8FqWlABBP14rqOp2Ftf2s6kgxuvDIPhb1qD1DT5IFyVKunbjuKOm/Omkl1WPsvUWz27xHbIhFCOo3ZxTQXBlhXJ3c4ANYXlusaRzRfA4xz61V3JujuZdM6vLoetW19E+EDbJQexQ8H+Hev0PYTpdWySZVjjnFfmw27SIQMcjsDXTOldduIdEtXDZLxgEnzKkitW4Vfl1Asq59RX0zI7aXYRsx2xuyjn51F3T/ANvvCSDm4ft9as+lR/YoAT/zj+tQ1+23UrxVOQLh8H15qWv8jKCIVYxq8rNjhRzWwwvLNtRSxJwBWjTA7S4Ue6525qmght9Pgae4xIDwoAzuNZbbw0O42ij5Dk9TLStIjitfElcr5lzwo+QrLXZnuPBsrRt0BG7K/iPqaWPcXGoSr4kmxQfdUdl/KmcZa2+7tgRM4z4nfH0qM5B5NPUCBdCLv6OT3DEkgH5mtkHR8CMXurpVA9DXzVrLVrSJbpXklgPIbOcZ+VKrO4nur2OPcQH4INO++Mgzc8j3K2G2jjiW1h8bwx+PuDXzUfEWIRJKEt8YJXg02srHwLZEOVcj3m78elCX/S93qMgZ71Vg8lxjAqZQWMH5FB2ZPwanBaoybfFJGMt+taZdXEnu7BiqP+iek22PabsZPbLAZr57D04rDa6knyU5xin8FG8QvnQ9Sa/a0vhiKNAqg5O0cmhZrm5utpCNgdsVdRSdO28as20NngFTmjrW96dZkVTDx2z5UYXPoQD5HHpTISwkujdK7QsZFXCLjjPzqpu47tbMSQACYgbgT8PriqGefTEhaSMxjCnlRk0q8ZZIFcptLAnDHOKRcvEzBebN8cTnd1bSXWpSwysBIDyTRl3aLEsCWxM0icZXsfpWq6SWfWp3CsA5wRT+LU/YhGhgICDaXAxx9aY1mgI3iQczPQ9c1EEJLbE28YCBFiwMntyKdahbRXDi3vI1guGUsATkMPkfI0HbamwUtZTrGByR2H5ilOt+2uz3MM7OyDcyZyRnzHqKEsra9xHxEvrQinVdFm0+VpFUvCe5H4T8/wD3WssbjThb/wDT95R6GnOiarJqkT2l3zcIPdLfjXzBpVdQC1vsJxDKNyc9vlVFNrA8GkvkePx+wieHzBOCDVp0pk6DBkcBnA/+RqNlKi5cAcHkVWdGLKmkZkAKNIxTJ7c84ptmCJMFzM+lX32ED9gzE/TmoSZ91/Oc8GVm/wB6t+mGKaHEw5Kq/FQUe6RjtyWdiB88msr7MaVJOBKLpuEzKT+Esc/KiOoLlf3UZKxxnGPWmEFqNI0xAvL7OSPU1P3sM0y+I/Zu2KnQh7Cx6noInFMCE6TP4iuTyTwKfW0DCNWmO3JATjnFLOkrHxLomRMqqZ5HBqk3syCWRFEYJGM5pN5+2ozPozfATJF4O37hl2kk+XyoePQ7K1uRcIGaTOVDGtv7UsLaM4PI/Dml1nfvqGrKxb7oHhRSuL8ZgU7I1KqOMKC755HpSAwXOrXssTXcscCttCI2M1UEjwWxjFIdMx41wxzsEp4A5rslcYiKzkEzCy6Ut2cvMHkRc8PJxTOHpuwjAaK1tyRzyxJFJ16jv4JZYdNsxLAvYzKSQfyrF9R6nuMMlrHED2OKpUJx20Bhcx3qPG0q2Vgot4x6hVIBoe80WzAWR4kiUngHjNCxTdWRRq8b27P57tpwKFuF1y7uopdXO5BwoXAH8BWWKgXIbcxPk5YyMf5mepWa2cQMRbb5jyoq1KNYlnxuA/hX3XifYVUY7gHFarNI/Z/D3DPBdjUh/KU8spuKTPaQFt7YYHkgVthuAyEA5ifkxnsanb+G6l1WeK3VnCvgCjrbTdTbJf3RgAjNNKhQDmO4jGZhf2htQ90hHhl+Yh5A9vyrC71s+wpcQ4EsR2Z9R8xVDcaetzBtZvhHIB+I+XFc41BJbe5likynvZIp9CCw4MBnwIy03UHm1WO42iPawYkdqptZtd9tdSRr70I8VPp5/rUjpKPLIPDTcQOwroBaFYlM2PvkCOAe2Risv+rgj1Of7Lv3OfXgVJ0VOR4e7Oe5qz6UG7QLfgEh3GPTmoK7LRXDxv3jynPyPFW/RzeJoUZBxiRwf41VZ+IM8njgmDdOEnppvewPBkIz5d6R9Laf7TKs7jKrwo9W/wDynOht4PSIkxkmGQDjuScVs0yMWGmYA5jUID/3HuaTY/HIHsy2pPsTPaxcxjZao2dnc+pr5EEaJFI88D60tkx7WsZzuOT3708soTEGZxgKM8+ppDDiJV0Ibp4itY3jIJeThmHkKbWhhtYVEyjws8/SlFkkzkgbGc8KrLjNbdU0vVLlVjhZNv8AhHlSkb7A+oDgdE4j246b0zVLYvZBVPcbR+tS9to82ma2kEinGck/KvWkes6LmTxZkQfiUhgPqKaaZrE+oybLtF8QfjA7/Sn3Gs7SJT5UyCcrGmrFbeBvAcFSBj5UN03ZG68UNIBlySD5186gdY7RUDDlh+VJRcywQNLHOqg+77r4b+HpSAR8mT1OVWNWFO5RG+sYZGUWc3s6Eq8gxk4OOB5iqbTodJvbbxLORJVxzg8j8vKo3p67iv7UW55kRdrKfOgr4zaJfZilaJZQQ2Diq6b61P2TRk9vjtZ9VYgj/uV+sPo+kQma8c57LCBlnPyFLbfUFmZLiXTvDtCM++2XHzOKQ6NYyaxee2y7pQpwu45xRfUeqxWsfsMR9/ADY8qyy4f8VwP/AGclHE8ScmFdR3VrdwgWrKwPOQMYpfpSB42DNznJFKjdZhPJOPPyovSpI2U4UsxOF54qazBblKhWa04zZNqVhp11KJohljuDIMcULc9YWkXuWdqzH/ExrHVtLlv9X8KbamEGFHHFH2fR9sgDzMrDHC57U6sqB1mE3AAFjFOnX8t1LvZWLltx2jk1lqmjwaqTKwkjlPd8YDUwnfTdKlVrdsygFeOc/UUP+0p7qIeIvhqp9wHkkUrJVsiGd7AiO00ZrRZRJOqZU428k0x6fmW5hkhlIklVT4YI8hWjVMyW29MgnOMcHNT+gXklpfq7HkNtJHkKbxNik5jPWIV1taJHeR3MKYSdBvx2DjvTzoWIvoIbPPiuMY9K91BbJe6ZMsJ3KwE0X1Hf+de6DlC6Ky7sETtx/CmpZypwfUhurw2RMNMiCdK2mOcpk5Hq1ZXw22MfBCkn8zRMkQg6bs0GDstVbI9c5rfNAtzZ7QM7DvH0IpFpw+Y2lpFC4EeoJu5VWA5q2sohLbyOHJIYE5GcfSofWofBcZyCTk5FVfSFxMbSQTMfDVcZPzplyhkBEe+QJQ2kCBTIygKBkHzB9a3af1FpkUjQ38mMHhxSlpIn+6kn2R+a5xW+Lpu0mberMGPKtkEY+nnSqDw9Zk9qhgeRlPHLol/kw38IBHIZgDSw6XZ2+qBrKVHBXLBSCBSuTowl8RXCDP5UVpekvpckkZuI5WyMhfKmWBcfjiTooXPGzP8AE2X0Yv8AUra1cAIcsfmRTp+l4pYQvhRkY8qndaV3uIhESkhOAy+VELZ6vZxLJbX0wPf3mJB/Kl0mvfMQrVfiODYjGDpCayulurNvDdf4H619uumJdQmNzfP4rnjgYA/KgYOqNViYR3bKD23bBg19u+qrpEIEkbED4sfyq0J4xXCtqT/3fLJxn9xhH02+nwyezX5t1kGGwRj/AHoa26OheQSFlkA/Fnlj6k+dS+/UdWlkuJrmR1Xvk4AHoKwj1u/tFeKO8dVTAIzzSf6LHic4EcKvIAJDDMvYdBWDJSGPZjnxKj7JEh1W6igChEbOVPGe+RQU+s31zGRNeSlT5buK+aTkzM2DtLc896Xca8AII6qq1cmw5zBuqLuWLVFkilJkHmDSebU9SuM/eyZx5Gn+r3NgL7w7mAhhzvFb4NW0CKNcxgt5nb51tZONCUZAUZEmdOt7pLhZJInfd2yKZyXEj3McbwGNBw5Yc07fqXRSgWJXLeSquKGe5trt4z4MgZuBu7fmaCzOdiEr5HUFMIFiucqCSFJHIqWe2e21KTY6khsg+Rqz1WZLSzmco7Ki4+WfKoSKUzXbtLkBveI+tNoBwTNVsnEubF3ubOJ2TBWVQAB5HvQHTarB7fAwx4dywAxTLRbeWPSx75BdwR67RQWjqGvNVKnj2s9z54pVZxyir8Qh2EmgqMjCWgXt8qz6bvY5rKNnIZk+7cHzHlQF7I0fTuVwC1uucfSlPR0xkv7hN3u4VsfPNMavkpMlrOG4zLqaHw7+QMdx34z8vKnGkeGlgI9x3Ee8APKlOvhrvVZFHGW5NOreLw4UXG0/LucUFjYrAlxGVEItraK7tp7SQAZG5CfI+lCafpt4wnhT2sOGwpSTCL9aZ2kIR1wSATwT2oy81LUdPty1qIGY5bcUyQB9aXS+D3iKsyNDcwsukboxCe7vZQg5OWIx+eaJ09dOikdLKUyleGlzlSfr50lkGv8AULL7bcP4LD4VGxcfQd6a6XaWunl7UTbmA95QM8020poLv/MT98fc/wChMNRuvZr5GVgxxnB7U903X4XXZMUAPdHOMfQ0vt9Jt73x2IMsgbls8r6AUpu7cWTESnKZ+I9xQVs9eyNGC612jiTsTd1VqMEkgW1C8n8JzSefTLr2J7iZtvu5C+Zo7R7CS9nFzIh259xf50R1PKgtJEViqqnvAd6zJZsqI1AEwk1aG4OmSDOMr2ofSdPs724uDLHzvwATkgD51joTeLYngbgvI9KBfUTbSSCMYZWPI9K4KSTD3k4hmuaQlhbSXNlceIsRHiRPwxBI7D5UPo1yZGUg+7nNNrC5sdXsZEuHVZUHAdsZpNoqJLdy7eIg2DgenFac8djE1MkEE9Qy5TTri/ZbqQLMDhd4yGrVcdPW9yCsMsQJOcoK9eaLDqLCa3lkBDHc2fL0xSaS11W1jkmt3Zo4j7xB5H5elagyPq0IfwYanS7294D4gMPfcfKmTKY08IyJhc7CD3+Y9KVaYl5qAJkunbPFGNaSRxxLycZYil2sScExgGezGELLc6e/tSBo2G0gHNRsVvFY66IpxuRWxhuAR5Zqzt4wunSIm3hgzZHlUFqrGS/lcE/FjPpTvHyciYq7M6SLiOGyjlESiFRuJTnAAz/ClX2cX8fsF9NcRLJ41yZBlAxGe/JNZtPIOmUkC4/sj7uPQYzSDoDc+ly7T2cefyo6VwrH+ZHeoOoZrPudNYPG21jP8aQdDEtqsxzgrED/AL1S9XKI+nbgKOVghXPcjgVHdKTGz16AyHCSZjOfnVCLypaThsWiU/UMEltqrSqgC7gwI/FmsNQ1mJY0lVcSBdo57etVt9YDUbcY4lQYPqwqPvNBbYxc7fTdUKMjHDT1EYMuPcP0bqGO6VbeSFWlY4B7D6008VN48eIyAceHuwD9TUNFbXGnzJdKhKI1VEF4t5Cjr9WA8jW3VqNr1AZTDNQ6k1CEvBBZxqF/5iEtWfRs7u891MDI7g7s+tZ2KJNG/iHaMcPzz8q+6GBZT3UDx4AG9WB+PND8gIiygCkATdcajLZ6gJIWMZxyq9jQFzfz6vdMkKDk8mhtTYzaht3kSt8CrVJoWlLaQBiuGxn86zmxTjMKon3PcL03VLHTLB476MpcqCAFGR+RqH1q7a6kkchtjj4PWm3UN0PaDAi5IwWoCxuLCO4YX7BAOxIzTPkLAADqdVWEJc+5s6emi9glU53ICePWkRkNzqUkUfYnBNNb/VYJZJbXR4MmQ7WlC4BFNtJ0WNLhrtokRioCxpyOB3/OuP1Jz3HAgbgc+hW1rZM8xJl2kkK2Mcd6H6XyiZ2+ROa39TTvPL7OjA4I3kcflWzQ40CuZMjYvOPSg5awZuDw3EdzrE1lq0jRMWXPIHam1nrNrdbTJGRMDwQO49PpSi306S7u5rt0PhqxKgjvzVHHYJGm9YwGxwAO1dayKMDuEQPc+T2+wST2QUdiyDjNblGB4khKlwMBvKt1vGolErNtIPb5fOkuv3DtcItsWDA8jNKCl8fucoycR4sQXS7pygyvIxxuOKhhaSTT+6gLyN8PrVha3hn03wpV5YDhT730Irfo+jGBRfXcW7afulPfNUZ+KCHFYJP+oDq6rp/Tl2jkjwbJkb0DN2FJ/s6t92jyE5/e/wAqK+028NppK2LY8e9kVmx/gU/+8Uw+za1H9H2bYSTM3I+gp1YIoz+zIbHyYJ1RiXQdXmI5VbdFIPHAFc4eR1mV1b3lbIP0ro+p5/oZrG4/jhwD+Vc2n/eFiPPOKr8f8DIrCQ2p2Pp6+XULKO4Q84wy55U04ltI7uNldRuYfEBXOulr6TT5YEjXeJBlh8q6A94DBE8ZwHI/KvMtpNTE+pUtvPruTd9B7BMEYCSCQlXBHl2zQD6XJY3HiQZEXcMBxTvqa3a4hjnhBLJkECkug62wd7e9bAzwWGQaFAxGBPRRiV5Tda3d0AzRRhTnknkH8qJ0u4u7ySYzsoK4AAGMCnKR2c6gxgY9FNfI0jglJWFUBGGPr6CsYEDcw2AjqBabpryaoszCPbCCMY5OfMmnGsa1DYW/gwoDKRhR6UDewsSJYZDFL2Lp5j+dJptNkLPcyTGYj4ya5X4jESUFjAtNENnd3ztIoJLNkseaPg6WeYia4BYDg7himPTWsW+nW7Lf28piLe5Iq5B+tOx1PpwybOB2c9vE4AqiqlSvIviLu8i0MVVYli0aG1UtFGFUcsxGMUJfak4cQaccnHvSgd/pTwzJqTOtzcxqjDOwcBaWahLYafGyRMu8D4h6fSlvWqjKnMOtyxw43J28hkUDB3SucmmFtGtvZyOc7tnPpWiBzd3McqowRWx/mHnmmWooIrN1jBd5BtRR5A0hcnuUsehJqPqn2cvC0O5RwpUcCs16q8UsrwPtI4A4xW6w0GTx1V4laP8AET+E0YnTdqGk3MZM57HG2qv6Y1iceOe4pGvXUnuRoE3HvTPSYMP7Tcrv3DPIz/GsoobPTbcQpEjzH4iRzRumsZLmNRgKfiA4xiku6g/UQ+kMfW2kWMFwt8XYseFTHGflW+7nRFe4uWwkYyB/KtF197Gzu5jAGAx8vpUl1VrPiR+BAzeGOAPNjWhS7YHU8lie2OTInq/UpdU14SStkk+6PJR6V1P7MIQellfj3riT+VccukkF5mXhlODx2rsf2V3aR9L7GGStzJ/KvU4gKAZK5YgkSd1hivS2qjccLLCB6A8Vzqc5kbJ781f628v9H9eG73TNESMeW4CoGce+AOfKs8f8Zr7aUfT15Ja2jPEcTNlNxGcLTPTdSeBhDIxMTn17GkmkOphMZ75zWV9IdyxIfeYjn0rrF5jBnKeLZnR7BxcQmJzzLwM+uKT6l03PIQ0cSh090bexrdoFwWiNv4iyPDgF1PxLjuKrrG5BQCUBl7Z8xXlp9bOJOJ6Pysg5LuQEWn3tsVAeRGXjHrTaG4uDCBPGXUf/ANzVzHZWcwDHG/y9a1XejW5gKEEZ86sI5D9iLHn15wRImC7Enwu6jkMp7CjAreHhSrKw5Gc5oXXtMNqfEjZgq5yBSj9qizYE4ftjHfmpRQWOpbhWXksexLFG64jdVwQdjcD5kGgzbQoZDGSAD7meMfWsLbVg52zsEy2PvBzk+VNEW1MoWSSLvjg0Jos6xFkgHMAuIo8hopHjU8YB7n1zWiPT/HdmwzEDksMk03v/AGeJC6PE2McA81ttru0wkb8yuudmcCqK/Ctc4gm8IuZjFAIY1JTHHCjvmhtQnubOE3MQV/e7YzxRUiTtcxTzQqII5AFw3kfM0LrEqXDrFCCYjxkedOfxPhIJMyuz5Jv069uL6LJt8NjLFfWvXLM52qpVh3LDtVP01YR+xIGBVgO2KZyQWcOVkRXJ9Rk1XZ49RTlmRHzRW5UDqQEWgzTsTtEiyDG4H4T86PsLP9mW4E6AzNgbQc1QXNyqBlhRYs9sDkmpvXNRh0+AuxD3BGFHfHzNeTcEyBX3HL5Flg+2hE/VesNG/syP+7HvY7Eny/Ko+C6kmv0mXGImyMjPvUPql208re9knOW+dZ6QF2ujNtYDNW0V8VyZPafQirVXKXLAnlnLHPnXSfsobxdGugc+7P8AqBXMNTbxbrd5YyBXR/shkdNO1BVKn75Tg/Sn2AFcxSZGoJ1ECuia2CSM7SPn7wqDVS2W/Oui66q3VjqqKwLOjEDGO3P8qg4hutwQO44oK9JqEDkw9YGt2inj5G3JrARvIyk8SS5I+S0dydJhZfiJx+VCwSt485I+8OAPkKwEzmAjiW4Wwkt7nTiw8OMJIM/FVTo3UNreRKWYI2Oeah0YlCP1pXJcSWzuYeEVsgfypdtK2H+YSMRO52N1CxH3ikH51vlnLOR3UdsHINcVttdlaMbJWQ+YBplY9VajZcJKJY88q/OalNDroQxWGPKdQkjhvozFdBfe4Az3pHqXR/tMrSRjOfIcUrsOtbRgBeRPGfVRuFPrTqzS1AZNSTB/DIDxWocD7iMDW1fgYhbpC9a8ZHz4JwQ3fkVQaX0jIW3zcqTnnz+ZFb5OsrFBu/aNmB5dz+la/wCnmjqxL6q7HviOE4/SrK/IVe8mLtv8g+hCZ+k+NsUig5/EKSan09qEUeI1WXafdxwR+dPNP6lsdTDC2vlf/tc4NHHUpEADRRsBxjPlQt5ak+xBW28abcmo7HVJjbx3MRZYviI/H9aZWugtFtmnAVF5xjkUyfVXb3YLdAfInnn6Un1fX4rZCLq5G7/pJjJ/9Uu29XOc5MMWXHQGBG096scW5XZFHYhsZpZc6/bRqfFmBI8lNQur9QS3pKodkfkBSY3DsOWNIwzbYzVolnqPVHBFqu3P427/AJVG6tqUk24s5JPnmtE92scfJy3kPWl2XklQygr73INOpq3nENyqD+Yz02CGWKVLge9Kvut/hNYwwmKYhu4BBP8AOtkKEVleBm2onx494/KqS3oSUDeTELrukJxVv9nAaKC/CKPjTv8AQ1IT7fapRGMLuwKvOgIXj02eZcYllwM/IYrXbWJoGDAoZQsyh8lScN8xSC605tO1KexcEqp3RsfxIeQaczjBJwMZ4o2WxPUFirREC/tgdhPG9fQ/Kkq2BMxiI7JlksGt2xujJwPlS6ZWV/GUe/GcMPUetFlZLaciRGRx8SsMEURHAtw26FlDEYZWPBFECPU0wSSUPGqQn35TgD0rU0JkikihwY4xnP8AiI71sMKwsfCPxHYpPkPM0TEngqFXGF/3ohrc6Txi8CX/ALD2rbIWJJhzsjGXY0xvrZQMn4XGVx+E1q8KNNlsSAB7zk/iNHnMzOIKGkWESOMD9K+e0jsf96ZSwllZCAVIxSmWxf2rYHxzgnvx61nAGMFxm7xlPoaxMoHpj0oOUhDJsJxuwoPmPWte9mU84x5Vorh/KpjBbgKdynBzxg0bBr2oQY8O9mGPVyaQSFkXdk4zXhIecHOK40g9zvmWVD9R6jLHtkvZtp7gNig5LwHkuWJPcmkwd8ZyPmPSt9rEZVXecM74BJ4A9aD4FWaLhmGtee78hWuWaQBD+FxlSKI8ArKyLtKYx9a1lQsTQ43c5T5Gu4gQWtY6E2aXbeKkt5McrFxGD+J/IVuvbaWC6PtAy8mCfkTRVjEgYR7wI4VyB/iasZHe6nPtJ4P+xrM5MAmYxTLHA5f40OAp8zRFrEwgeaQ4J5P/AKrBFinnhWfC7Th2H4vTimMlvJeyLBaRNxwEH6sfKgZsGcBEVvYzXNwkMC7ppX90frXQY4Dp9tDZ254jHvMAOWPevmjadFo6uz4lvGGC5HCj0FEmIudzDk8mgazMwkySk+EUz6W/41bf6v0r1erRB9zR1z/xaP8AyCkf4jXq9WL1D9TXcfBB+dERfB+Qr1ep8WYJefF+f86DvP7w9er1asI9TIfCPqKwH95H0P6V6vUQixFj/Ea1L8Q+ter1O9TD+U2y/uh/mrTH5V6vVw6nNMvX6Uev7qL6V6vUDQl7hUPc/WsYv7wP8w/WvV6lmH7h0X95evrd69XqBZvuYN+8/wBQq86S/uS/5z+or1eqe3uFDr3+9zf5q9H+7H1r1epYgGf/2Q=="/>
          <p:cNvSpPr>
            <a:spLocks noChangeAspect="1" noChangeArrowheads="1"/>
          </p:cNvSpPr>
          <p:nvPr/>
        </p:nvSpPr>
        <p:spPr bwMode="auto">
          <a:xfrm>
            <a:off x="152400" y="-1143000"/>
            <a:ext cx="1800225" cy="1838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9600" dirty="0" smtClean="0"/>
              <a:t>				</a:t>
            </a:r>
            <a:r>
              <a:rPr lang="en-US" sz="9600" dirty="0" smtClean="0">
                <a:solidFill>
                  <a:schemeClr val="tx2">
                    <a:lumMod val="50000"/>
                  </a:schemeClr>
                </a:solidFill>
                <a:latin typeface="Snap ITC" pitchFamily="82" charset="0"/>
              </a:rPr>
              <a:t>T</a:t>
            </a:r>
            <a:r>
              <a:rPr lang="en-US" sz="9600" dirty="0" smtClean="0">
                <a:solidFill>
                  <a:srgbClr val="FFC000"/>
                </a:solidFill>
                <a:latin typeface="Colonna MT" pitchFamily="82" charset="0"/>
              </a:rPr>
              <a:t>h</a:t>
            </a:r>
            <a:r>
              <a:rPr lang="en-US" sz="9600" dirty="0" smtClean="0">
                <a:solidFill>
                  <a:srgbClr val="92D050"/>
                </a:solidFill>
                <a:latin typeface="OCR A Extended" pitchFamily="50" charset="0"/>
              </a:rPr>
              <a:t>e</a:t>
            </a:r>
            <a:r>
              <a:rPr lang="en-US" sz="9600" dirty="0" smtClean="0">
                <a:latin typeface="OCR A Extended" pitchFamily="50" charset="0"/>
              </a:rPr>
              <a:t> </a:t>
            </a:r>
          </a:p>
          <a:p>
            <a:pPr>
              <a:buNone/>
            </a:pPr>
            <a:r>
              <a:rPr lang="en-US" sz="9600" dirty="0" smtClean="0"/>
              <a:t>	</a:t>
            </a:r>
            <a:r>
              <a:rPr lang="en-US" sz="9600" dirty="0" smtClean="0"/>
              <a:t>			</a:t>
            </a:r>
            <a:r>
              <a:rPr lang="en-US" sz="9600" dirty="0" smtClean="0">
                <a:solidFill>
                  <a:srgbClr val="FFFF00"/>
                </a:solidFill>
                <a:latin typeface="Brush Script MT" pitchFamily="66" charset="0"/>
              </a:rPr>
              <a:t>E</a:t>
            </a:r>
            <a:r>
              <a:rPr lang="en-US" sz="9600" dirty="0" smtClean="0">
                <a:solidFill>
                  <a:schemeClr val="accent2"/>
                </a:solidFill>
                <a:latin typeface="Chiller" pitchFamily="82" charset="0"/>
              </a:rPr>
              <a:t>n</a:t>
            </a:r>
            <a:r>
              <a:rPr lang="en-US" sz="9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urlz MT" pitchFamily="82" charset="0"/>
              </a:rPr>
              <a:t>d</a:t>
            </a:r>
            <a:r>
              <a:rPr lang="en-US" sz="9600" dirty="0" smtClean="0">
                <a:solidFill>
                  <a:srgbClr val="002060"/>
                </a:solidFill>
                <a:latin typeface="Jokerman" pitchFamily="82" charset="0"/>
              </a:rPr>
              <a:t>!</a:t>
            </a:r>
            <a:endParaRPr lang="en-US" sz="9600" dirty="0" smtClean="0">
              <a:solidFill>
                <a:srgbClr val="002060"/>
              </a:solidFill>
              <a:latin typeface="Jokerman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353</TotalTime>
  <Words>397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                        Celebrations  </vt:lpstr>
      <vt:lpstr>Chinese New Year</vt:lpstr>
      <vt:lpstr>Lantern Festival </vt:lpstr>
      <vt:lpstr>Victory day </vt:lpstr>
      <vt:lpstr>Children’s day </vt:lpstr>
      <vt:lpstr>Dragon Boat Festival </vt:lpstr>
      <vt:lpstr>Moon festival 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Asian Celebrations </dc:title>
  <dc:creator> </dc:creator>
  <cp:lastModifiedBy> </cp:lastModifiedBy>
  <cp:revision>45</cp:revision>
  <dcterms:created xsi:type="dcterms:W3CDTF">2011-03-28T03:32:01Z</dcterms:created>
  <dcterms:modified xsi:type="dcterms:W3CDTF">2011-03-28T03:20:50Z</dcterms:modified>
</cp:coreProperties>
</file>