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116C6E-78FA-4A1B-B179-75AE6BDD85E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49F044-8EA8-4E8B-AC83-C5842D68A389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reventchildabuse.org/index.html" TargetMode="External"/><Relationship Id="rId2" Type="http://schemas.openxmlformats.org/officeDocument/2006/relationships/hyperlink" Target="http://baltimorecountrymd.gov/Agencies/police/community/abus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hild_abu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Child Abuse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Brittany </a:t>
            </a:r>
            <a:r>
              <a:rPr lang="en-US" dirty="0" smtClean="0"/>
              <a:t>Boeckman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I read </a:t>
            </a:r>
            <a:r>
              <a:rPr lang="en-US" u="sng" dirty="0" smtClean="0"/>
              <a:t>The Wolf by: Steven Herrick.</a:t>
            </a:r>
            <a:r>
              <a:rPr lang="en-US" dirty="0" smtClean="0"/>
              <a:t> This book was about a girl named Lucy, whose dad is an alcoholic. She lives on a farm in Australia and has a neighbor named Jake, who also lives on a farm. Every night they hear “the wolf” howling in the mountains, and Jake’s sheep are being killed by it. But, wolves don’t live in Australia, so at first nobody believes it’s a wolf. One day Jake and Lucy decide to go into the mountains and look for the wolf.</a:t>
            </a:r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Mistreatment of a child by a parent or guardian including neglect, sexual molestation and beating</a:t>
            </a:r>
            <a:endParaRPr lang="en-US" sz="4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Types/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dirty="0" smtClean="0"/>
              <a:t>Emotional: a person who probably doesn’t care about things, suffers from depression, over or under eats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Physical: unusual places have bruises like a black eye, different colored bruises in the same place or bite marks(adult)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Sexual: anti-social, not wanting to take off clothes for sports or </a:t>
            </a:r>
            <a:r>
              <a:rPr lang="en-US" sz="2400" dirty="0" smtClean="0"/>
              <a:t>phy-ed</a:t>
            </a:r>
            <a:r>
              <a:rPr lang="en-US" sz="2400" dirty="0" smtClean="0"/>
              <a:t>, fear of hugging or any contact with another person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Neglect: always wear the same clothes, go to school late, stay after school later or always dirty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 Child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Since 1972 giving education and awareness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Have local programs and events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Help get the communities involved with wanting to help out the children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Create local programs for communities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Strengthen the families dealing with these issues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2008, 1,730 children in just America died because of some sort of child abuse</a:t>
            </a:r>
          </a:p>
          <a:p>
            <a:r>
              <a:rPr lang="en-US" dirty="0" smtClean="0"/>
              <a:t>Younger children are most likely to get killed</a:t>
            </a:r>
          </a:p>
          <a:p>
            <a:r>
              <a:rPr lang="en-US" dirty="0" smtClean="0"/>
              <a:t>84% of people in prison were abused as children</a:t>
            </a:r>
          </a:p>
          <a:p>
            <a:r>
              <a:rPr lang="en-US" dirty="0" smtClean="0"/>
              <a:t>Over 80% of the abusers are close to that child</a:t>
            </a:r>
          </a:p>
          <a:p>
            <a:r>
              <a:rPr lang="en-US" dirty="0" smtClean="0"/>
              <a:t>1 in 5 boys and 1 in 3 girls are abused in their childhood by an adult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2266950" cy="2019300"/>
          </a:xfrm>
        </p:spPr>
      </p:pic>
      <p:pic>
        <p:nvPicPr>
          <p:cNvPr id="1026" name="Picture 2" descr="C:\Users\Brittany\Pictures\imagesCAAWMK5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905000"/>
            <a:ext cx="2324100" cy="1914525"/>
          </a:xfrm>
          <a:prstGeom prst="rect">
            <a:avLst/>
          </a:prstGeom>
          <a:noFill/>
        </p:spPr>
      </p:pic>
      <p:pic>
        <p:nvPicPr>
          <p:cNvPr id="1027" name="Picture 3" descr="C:\Users\Brittany\Pictures\imagesCAWWFLH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495800"/>
            <a:ext cx="2552700" cy="17907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http://baltimorecountrymd.gov/Agencies/police/community/abuse.html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http://preventchildabuse.org/index.html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http://en.wikipedia.org/wiki/Child_abuse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282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Child Abuse</vt:lpstr>
      <vt:lpstr>Summary</vt:lpstr>
      <vt:lpstr>Definition </vt:lpstr>
      <vt:lpstr>Types/ Signs</vt:lpstr>
      <vt:lpstr>Prevent Child Abuse</vt:lpstr>
      <vt:lpstr>Facts</vt:lpstr>
      <vt:lpstr>Slide 7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Abuse</dc:title>
  <dc:creator>Brittany</dc:creator>
  <cp:lastModifiedBy>Brittany </cp:lastModifiedBy>
  <cp:revision>10</cp:revision>
  <dcterms:created xsi:type="dcterms:W3CDTF">2010-11-16T23:54:36Z</dcterms:created>
  <dcterms:modified xsi:type="dcterms:W3CDTF">2010-11-17T01:13:45Z</dcterms:modified>
</cp:coreProperties>
</file>