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9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FD8BD16-32ED-4D93-BC45-714FD6C4B51C}" type="datetimeFigureOut">
              <a:rPr lang="en-US" smtClean="0"/>
              <a:pPr/>
              <a:t>2/11/2011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91766D3-810E-44AD-92CA-0084712E802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isitchile.com/eng/chile-guides/flora-fauna/land-animals.as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itencill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J &amp; B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r>
              <a:rPr lang="en-US" dirty="0" smtClean="0"/>
              <a:t>Alpaca.  The alpaca’s scientific name is Lama Pacos.</a:t>
            </a:r>
          </a:p>
          <a:p>
            <a:r>
              <a:rPr lang="en-US" dirty="0" smtClean="0"/>
              <a:t>Chinchilla.  The chinchilla has the softest fur in the world.</a:t>
            </a:r>
          </a:p>
          <a:p>
            <a:r>
              <a:rPr lang="en-US" dirty="0" smtClean="0"/>
              <a:t>Puma.  The puma is about 160 pounds and is a natural predator.</a:t>
            </a:r>
            <a:endParaRPr lang="en-US" dirty="0"/>
          </a:p>
        </p:txBody>
      </p:sp>
      <p:pic>
        <p:nvPicPr>
          <p:cNvPr id="4" name="Picture 3" descr="zodiac-alpaca-dan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4648200"/>
            <a:ext cx="2362200" cy="1997017"/>
          </a:xfrm>
          <a:prstGeom prst="rect">
            <a:avLst/>
          </a:prstGeom>
        </p:spPr>
      </p:pic>
      <p:pic>
        <p:nvPicPr>
          <p:cNvPr id="5" name="Picture 4" descr="Chinchilla-Patchou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4648200"/>
            <a:ext cx="2171700" cy="1986767"/>
          </a:xfrm>
          <a:prstGeom prst="rect">
            <a:avLst/>
          </a:prstGeom>
        </p:spPr>
      </p:pic>
      <p:pic>
        <p:nvPicPr>
          <p:cNvPr id="6" name="Picture 5" descr="pum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4648200"/>
            <a:ext cx="2476500" cy="1970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1399032"/>
          </a:xfrm>
        </p:spPr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7840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 descr="https://www.cia.gov/library/publications/the-world-factbook/graphics/flags/large/ci-lg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1524000"/>
            <a:ext cx="2667000" cy="1828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81400" y="1066800"/>
            <a:ext cx="396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picture of Chile’s flag.  </a:t>
            </a:r>
          </a:p>
          <a:p>
            <a:r>
              <a:rPr lang="en-US" dirty="0" smtClean="0"/>
              <a:t>The red stripe represents the blood of the people who fought for Chile’s independence. </a:t>
            </a:r>
          </a:p>
          <a:p>
            <a:r>
              <a:rPr lang="en-US" dirty="0" smtClean="0"/>
              <a:t>The white represents the snow of the Andes Mountains.  The blue stripe represents the sky.  The star represents that Chile is Unitarian Republic.</a:t>
            </a:r>
          </a:p>
          <a:p>
            <a:endParaRPr lang="en-US" dirty="0"/>
          </a:p>
        </p:txBody>
      </p:sp>
      <p:pic>
        <p:nvPicPr>
          <p:cNvPr id="7" name="Picture 6" descr="1433621405_eee57df9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429000"/>
            <a:ext cx="2667000" cy="1371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1400" y="4191000"/>
            <a:ext cx="4560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Chile has very many beautiful beaches</a:t>
            </a:r>
          </a:p>
          <a:p>
            <a:r>
              <a:rPr lang="en-US" dirty="0" smtClean="0"/>
              <a:t>tourists like to visit on vacations.</a:t>
            </a:r>
            <a:endParaRPr lang="en-US" dirty="0"/>
          </a:p>
        </p:txBody>
      </p:sp>
      <p:pic>
        <p:nvPicPr>
          <p:cNvPr id="3076" name="Picture 4" descr="http://www.destination360.com/south-america/argentina/images/s/argentina-andes-mountai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029200"/>
            <a:ext cx="2667000" cy="15341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657600" y="5334000"/>
            <a:ext cx="4456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These are the Andes Mountains.  They </a:t>
            </a:r>
          </a:p>
          <a:p>
            <a:r>
              <a:rPr lang="en-US" dirty="0" smtClean="0"/>
              <a:t>are the main attraction of Chile.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Chile has a republic government.</a:t>
            </a:r>
          </a:p>
          <a:p>
            <a:r>
              <a:rPr lang="en-US" dirty="0" smtClean="0"/>
              <a:t>This means that the country does not have any monarch.</a:t>
            </a:r>
          </a:p>
          <a:p>
            <a:r>
              <a:rPr lang="en-US" dirty="0" smtClean="0"/>
              <a:t>A republic country like this one usually has a president.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large cities in Chile are: </a:t>
            </a:r>
          </a:p>
          <a:p>
            <a:r>
              <a:rPr lang="en-US" dirty="0" smtClean="0"/>
              <a:t>Santiago</a:t>
            </a:r>
          </a:p>
          <a:p>
            <a:r>
              <a:rPr lang="en-US" dirty="0" smtClean="0"/>
              <a:t>Puente Alto</a:t>
            </a:r>
          </a:p>
          <a:p>
            <a:r>
              <a:rPr lang="en-US" dirty="0" smtClean="0"/>
              <a:t>Concepcion</a:t>
            </a:r>
          </a:p>
        </p:txBody>
      </p:sp>
      <p:pic>
        <p:nvPicPr>
          <p:cNvPr id="4" name="Picture 3" descr="800pxsantiagodochilexy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191000"/>
            <a:ext cx="3124200" cy="2343150"/>
          </a:xfrm>
          <a:prstGeom prst="rect">
            <a:avLst/>
          </a:prstGeom>
        </p:spPr>
      </p:pic>
      <p:pic>
        <p:nvPicPr>
          <p:cNvPr id="5" name="Picture 4" descr="bahia-concepcion-ne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667000"/>
            <a:ext cx="3914775" cy="292540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more popular sports of Chile are soccer, skiing, basketball, rodeo, and surfing.</a:t>
            </a:r>
          </a:p>
          <a:p>
            <a:r>
              <a:rPr lang="en-US" dirty="0" smtClean="0"/>
              <a:t>A popular food is the Chilean Cuisine made from seaborne nature.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ookStac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536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Isabel </a:t>
            </a:r>
            <a:r>
              <a:rPr lang="en-US" dirty="0" err="1" smtClean="0">
                <a:solidFill>
                  <a:srgbClr val="00B050"/>
                </a:solidFill>
              </a:rPr>
              <a:t>Allende</a:t>
            </a:r>
            <a:r>
              <a:rPr lang="en-US" dirty="0" smtClean="0">
                <a:solidFill>
                  <a:srgbClr val="00B050"/>
                </a:solidFill>
              </a:rPr>
              <a:t> wrote the novel, </a:t>
            </a:r>
            <a:r>
              <a:rPr lang="en-US" i="1" dirty="0" smtClean="0">
                <a:solidFill>
                  <a:srgbClr val="00B050"/>
                </a:solidFill>
              </a:rPr>
              <a:t>City of the Beasts.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Maria Luisa </a:t>
            </a:r>
            <a:r>
              <a:rPr lang="en-US" dirty="0" err="1" smtClean="0">
                <a:solidFill>
                  <a:srgbClr val="00B050"/>
                </a:solidFill>
              </a:rPr>
              <a:t>Bombal</a:t>
            </a:r>
            <a:r>
              <a:rPr lang="en-US" dirty="0" smtClean="0">
                <a:solidFill>
                  <a:srgbClr val="00B050"/>
                </a:solidFill>
              </a:rPr>
              <a:t> wrote the novel, </a:t>
            </a:r>
            <a:r>
              <a:rPr lang="en-US" i="1" dirty="0" smtClean="0">
                <a:solidFill>
                  <a:srgbClr val="00B050"/>
                </a:solidFill>
              </a:rPr>
              <a:t>The Shrouded Woman.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Ariel </a:t>
            </a:r>
            <a:r>
              <a:rPr lang="en-US" dirty="0" err="1" smtClean="0">
                <a:solidFill>
                  <a:srgbClr val="00B050"/>
                </a:solidFill>
              </a:rPr>
              <a:t>Dorfman</a:t>
            </a:r>
            <a:r>
              <a:rPr lang="en-US" dirty="0" smtClean="0">
                <a:solidFill>
                  <a:srgbClr val="00B050"/>
                </a:solidFill>
              </a:rPr>
              <a:t> wrote the novel, </a:t>
            </a:r>
            <a:r>
              <a:rPr lang="en-US" i="1" dirty="0" err="1" smtClean="0">
                <a:solidFill>
                  <a:srgbClr val="00B050"/>
                </a:solidFill>
              </a:rPr>
              <a:t>Konfidenz</a:t>
            </a:r>
            <a:r>
              <a:rPr lang="en-US" i="1" dirty="0" smtClean="0">
                <a:solidFill>
                  <a:srgbClr val="00B050"/>
                </a:solidFill>
              </a:rPr>
              <a:t>.</a:t>
            </a:r>
            <a:endParaRPr lang="en-US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http://www.visitchile.com/eng/chile-guides/flora-fauna/land-animals.asp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69</TotalTime>
  <Words>227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Chile</vt:lpstr>
      <vt:lpstr>Animals</vt:lpstr>
      <vt:lpstr>Pictures</vt:lpstr>
      <vt:lpstr>Government</vt:lpstr>
      <vt:lpstr>Cities</vt:lpstr>
      <vt:lpstr>Culture</vt:lpstr>
      <vt:lpstr>Authors</vt:lpstr>
      <vt:lpstr>Resources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Chile</dc:title>
  <dc:creator>954426</dc:creator>
  <cp:lastModifiedBy>JSEAQUIS</cp:lastModifiedBy>
  <cp:revision>9</cp:revision>
  <dcterms:created xsi:type="dcterms:W3CDTF">2011-02-01T19:40:01Z</dcterms:created>
  <dcterms:modified xsi:type="dcterms:W3CDTF">2011-02-11T13:59:40Z</dcterms:modified>
</cp:coreProperties>
</file>