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sldIdLst>
    <p:sldId id="256" r:id="rId2"/>
    <p:sldId id="257" r:id="rId3"/>
    <p:sldId id="260" r:id="rId4"/>
    <p:sldId id="265" r:id="rId5"/>
    <p:sldId id="261" r:id="rId6"/>
    <p:sldId id="263" r:id="rId7"/>
    <p:sldId id="259" r:id="rId8"/>
    <p:sldId id="264" r:id="rId9"/>
    <p:sldId id="262" r:id="rId10"/>
    <p:sldId id="258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135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1681E-DFB4-4DF4-B6D0-77177A1496E7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33DB1-85D4-4C02-8FB0-88F46D3DE23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1681E-DFB4-4DF4-B6D0-77177A1496E7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33DB1-85D4-4C02-8FB0-88F46D3DE2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1681E-DFB4-4DF4-B6D0-77177A1496E7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33DB1-85D4-4C02-8FB0-88F46D3DE2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1681E-DFB4-4DF4-B6D0-77177A1496E7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33DB1-85D4-4C02-8FB0-88F46D3DE2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1681E-DFB4-4DF4-B6D0-77177A1496E7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33DB1-85D4-4C02-8FB0-88F46D3DE2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1681E-DFB4-4DF4-B6D0-77177A1496E7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33DB1-85D4-4C02-8FB0-88F46D3DE2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1681E-DFB4-4DF4-B6D0-77177A1496E7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33DB1-85D4-4C02-8FB0-88F46D3DE2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1681E-DFB4-4DF4-B6D0-77177A1496E7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33DB1-85D4-4C02-8FB0-88F46D3DE2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1681E-DFB4-4DF4-B6D0-77177A1496E7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33DB1-85D4-4C02-8FB0-88F46D3DE2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1681E-DFB4-4DF4-B6D0-77177A1496E7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33DB1-85D4-4C02-8FB0-88F46D3DE23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9EB1681E-DFB4-4DF4-B6D0-77177A1496E7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A2C33DB1-85D4-4C02-8FB0-88F46D3DE2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9EB1681E-DFB4-4DF4-B6D0-77177A1496E7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A2C33DB1-85D4-4C02-8FB0-88F46D3DE23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utztownrotary.org/history.html" TargetMode="External"/><Relationship Id="rId7" Type="http://schemas.openxmlformats.org/officeDocument/2006/relationships/hyperlink" Target="http://www.gochile.cl/en/national-parks/parks/torres-del-paine.html" TargetMode="External"/><Relationship Id="rId2" Type="http://schemas.openxmlformats.org/officeDocument/2006/relationships/hyperlink" Target="http://www.visitchile.com/eng/chile-guides/flora-fauna/land-animals.asp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arkive.org/" TargetMode="External"/><Relationship Id="rId5" Type="http://schemas.openxmlformats.org/officeDocument/2006/relationships/hyperlink" Target="http://www.astro.uni-bonn.de/~dgarcia/chile.html" TargetMode="External"/><Relationship Id="rId4" Type="http://schemas.openxmlformats.org/officeDocument/2006/relationships/hyperlink" Target="http://www.flagsof.net/page/94/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absolutepunk.net/gallery/showimage.php?i=336882&amp;goto=next&amp;c=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upload.wikimedia.org/wikipedia/commons/3/3e/Unshorn_alpaca_grazing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upload.wikimedia.org/wikipedia/commons/5/50/AhuTongariki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304800"/>
            <a:ext cx="8077200" cy="1673352"/>
          </a:xfrm>
        </p:spPr>
        <p:txBody>
          <a:bodyPr>
            <a:normAutofit/>
          </a:bodyPr>
          <a:lstStyle/>
          <a:p>
            <a:r>
              <a:rPr lang="en-US" sz="9600" dirty="0" smtClean="0"/>
              <a:t>Chile</a:t>
            </a:r>
            <a:endParaRPr lang="en-US" sz="9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76800" y="5334000"/>
            <a:ext cx="3657600" cy="12954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By </a:t>
            </a:r>
            <a:r>
              <a:rPr lang="en-US" sz="3200" dirty="0"/>
              <a:t>L</a:t>
            </a:r>
            <a:r>
              <a:rPr lang="en-US" sz="3200" dirty="0" smtClean="0"/>
              <a:t>uis Ramirez</a:t>
            </a:r>
          </a:p>
          <a:p>
            <a:r>
              <a:rPr lang="en-US" sz="3200" dirty="0" smtClean="0"/>
              <a:t>   and </a:t>
            </a:r>
            <a:r>
              <a:rPr lang="en-US" sz="3200" dirty="0" err="1" smtClean="0"/>
              <a:t>O’Riley</a:t>
            </a:r>
            <a:endParaRPr lang="en-US" sz="3200" dirty="0"/>
          </a:p>
        </p:txBody>
      </p:sp>
      <p:pic>
        <p:nvPicPr>
          <p:cNvPr id="125954" name="Picture 2" descr="http://www.kutztownrotary.org/images/ChileFla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3400" y="533400"/>
            <a:ext cx="3524250" cy="2352675"/>
          </a:xfrm>
          <a:prstGeom prst="rect">
            <a:avLst/>
          </a:prstGeom>
          <a:noFill/>
        </p:spPr>
      </p:pic>
      <p:pic>
        <p:nvPicPr>
          <p:cNvPr id="125956" name="Picture 4" descr="http://www.flagsof.net/wp-content/uploads/2009/07/Chile1-550x180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822130">
            <a:off x="955789" y="1308892"/>
            <a:ext cx="3464431" cy="55177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752600"/>
            <a:ext cx="8229600" cy="4625609"/>
          </a:xfrm>
        </p:spPr>
        <p:txBody>
          <a:bodyPr>
            <a:normAutofit/>
          </a:bodyPr>
          <a:lstStyle/>
          <a:p>
            <a:r>
              <a:rPr lang="en-US" sz="2000" dirty="0" smtClean="0">
                <a:hlinkClick r:id="rId2"/>
              </a:rPr>
              <a:t>http://www.visitchile.com/eng/chile-guides/flora-fauna/land-animals.asp</a:t>
            </a:r>
            <a:endParaRPr lang="en-US" sz="2000" dirty="0" smtClean="0"/>
          </a:p>
          <a:p>
            <a:r>
              <a:rPr lang="en-US" sz="2000" dirty="0" smtClean="0">
                <a:hlinkClick r:id="rId3"/>
              </a:rPr>
              <a:t>http://www.kutztownrotary.org/history.html</a:t>
            </a:r>
            <a:endParaRPr lang="en-US" sz="2000" dirty="0" smtClean="0"/>
          </a:p>
          <a:p>
            <a:r>
              <a:rPr lang="en-US" sz="2000" dirty="0" smtClean="0">
                <a:hlinkClick r:id="rId4"/>
              </a:rPr>
              <a:t>http://www.flagsof.net/page/94/</a:t>
            </a:r>
            <a:endParaRPr lang="en-US" sz="2000" dirty="0" smtClean="0"/>
          </a:p>
          <a:p>
            <a:r>
              <a:rPr lang="en-US" sz="2000" dirty="0" smtClean="0">
                <a:hlinkClick r:id="rId5"/>
              </a:rPr>
              <a:t>http://www.astro.uni-bonn.de/~dgarcia/chile.html</a:t>
            </a:r>
            <a:endParaRPr lang="en-US" sz="2000" dirty="0" smtClean="0"/>
          </a:p>
          <a:p>
            <a:r>
              <a:rPr lang="en-US" sz="2000" dirty="0" smtClean="0">
                <a:hlinkClick r:id="rId6"/>
              </a:rPr>
              <a:t>http://www.arkive.org/</a:t>
            </a:r>
            <a:endParaRPr lang="en-US" sz="2000" dirty="0" smtClean="0"/>
          </a:p>
          <a:p>
            <a:r>
              <a:rPr lang="en-US" sz="2000" dirty="0" smtClean="0">
                <a:hlinkClick r:id="rId7"/>
              </a:rPr>
              <a:t>http://www.gochile.cl/en/national-parks/parks/torres-del-paine.html</a:t>
            </a:r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19400" y="228600"/>
            <a:ext cx="3200400" cy="990600"/>
          </a:xfrm>
        </p:spPr>
        <p:txBody>
          <a:bodyPr>
            <a:noAutofit/>
          </a:bodyPr>
          <a:lstStyle/>
          <a:p>
            <a:r>
              <a:rPr lang="en-US" sz="5400" dirty="0" smtClean="0"/>
              <a:t>The End</a:t>
            </a:r>
            <a:endParaRPr lang="en-US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600" y="5334000"/>
            <a:ext cx="7467600" cy="12954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Made in Corporation with Liger Inc. and </a:t>
            </a:r>
            <a:r>
              <a:rPr lang="en-US" sz="3200" dirty="0" err="1" smtClean="0"/>
              <a:t>O’riley</a:t>
            </a:r>
            <a:r>
              <a:rPr lang="en-US" sz="3200" dirty="0" smtClean="0"/>
              <a:t> auto parts</a:t>
            </a:r>
            <a:endParaRPr lang="en-US" sz="3200" dirty="0"/>
          </a:p>
        </p:txBody>
      </p:sp>
      <p:pic>
        <p:nvPicPr>
          <p:cNvPr id="1026" name="Picture 2" descr="liger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295400"/>
            <a:ext cx="3733800" cy="3695701"/>
          </a:xfrm>
          <a:prstGeom prst="rect">
            <a:avLst/>
          </a:prstGeom>
          <a:noFill/>
        </p:spPr>
      </p:pic>
      <p:pic>
        <p:nvPicPr>
          <p:cNvPr id="1028" name="Picture 4" descr="http://www.centralscmustangclub.org/o%27reilly%20auto%20parts%20log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67200" y="1295400"/>
            <a:ext cx="4470400" cy="3657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Animals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Alpaca-Closest relative is the llama.</a:t>
            </a:r>
          </a:p>
          <a:p>
            <a:r>
              <a:rPr lang="en-US" dirty="0" smtClean="0"/>
              <a:t>Jaguarondi-small weasel-like wildcat with rounded ears. </a:t>
            </a:r>
          </a:p>
          <a:p>
            <a:r>
              <a:rPr lang="en-US" dirty="0" smtClean="0"/>
              <a:t>Blue Footed Booby-Females  are bigger </a:t>
            </a:r>
          </a:p>
          <a:p>
            <a:pPr>
              <a:buNone/>
            </a:pPr>
            <a:r>
              <a:rPr lang="en-US" dirty="0" smtClean="0"/>
              <a:t>than males</a:t>
            </a:r>
          </a:p>
          <a:p>
            <a:endParaRPr lang="en-US" dirty="0"/>
          </a:p>
        </p:txBody>
      </p:sp>
      <p:pic>
        <p:nvPicPr>
          <p:cNvPr id="2050" name="Picture 2" descr="File:Unshorn alpaca grazing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34200" y="1295400"/>
            <a:ext cx="1905000" cy="1619250"/>
          </a:xfrm>
          <a:prstGeom prst="rect">
            <a:avLst/>
          </a:prstGeom>
          <a:noFill/>
        </p:spPr>
      </p:pic>
      <p:pic>
        <p:nvPicPr>
          <p:cNvPr id="4" name="Picture 2" descr="Blue-footed booby 'dancing' courtship display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43200" y="3886200"/>
            <a:ext cx="2286000" cy="2743200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24600" y="3962400"/>
            <a:ext cx="207645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Geography/Topography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458200" cy="4625609"/>
          </a:xfrm>
        </p:spPr>
        <p:txBody>
          <a:bodyPr/>
          <a:lstStyle/>
          <a:p>
            <a:r>
              <a:rPr lang="en-US" dirty="0" smtClean="0"/>
              <a:t>Southern Chile is rich in forests and grazing land also features a string of volcanoes and lakes </a:t>
            </a:r>
          </a:p>
          <a:p>
            <a:r>
              <a:rPr lang="en-US" dirty="0" smtClean="0"/>
              <a:t>Copper is the most found mineral in Chile.</a:t>
            </a:r>
          </a:p>
          <a:p>
            <a:r>
              <a:rPr lang="en-US" dirty="0" smtClean="0"/>
              <a:t>The coast of Chile is a labyrinth of fjords ,inlets, canals, twisting peninsulas </a:t>
            </a:r>
            <a:r>
              <a:rPr lang="en-US" dirty="0" err="1" smtClean="0"/>
              <a:t>and,Islands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Famous Writers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24000"/>
            <a:ext cx="8229600" cy="5105400"/>
          </a:xfrm>
        </p:spPr>
        <p:txBody>
          <a:bodyPr/>
          <a:lstStyle/>
          <a:p>
            <a:r>
              <a:rPr lang="en-US" dirty="0" smtClean="0"/>
              <a:t>Isabelle </a:t>
            </a:r>
            <a:r>
              <a:rPr lang="en-US" dirty="0" err="1" smtClean="0"/>
              <a:t>Allende</a:t>
            </a:r>
            <a:r>
              <a:rPr lang="en-US" dirty="0" smtClean="0"/>
              <a:t> : written 20 books</a:t>
            </a:r>
          </a:p>
          <a:p>
            <a:pPr>
              <a:buNone/>
            </a:pPr>
            <a:r>
              <a:rPr lang="en-US" dirty="0" smtClean="0"/>
              <a:t>Daughter of Fortune   (1999)</a:t>
            </a:r>
          </a:p>
          <a:p>
            <a:pPr>
              <a:buNone/>
            </a:pPr>
            <a:r>
              <a:rPr lang="en-US" dirty="0" smtClean="0"/>
              <a:t>City of Beasts                 (2002)</a:t>
            </a:r>
          </a:p>
          <a:p>
            <a:r>
              <a:rPr lang="en-US" dirty="0" smtClean="0"/>
              <a:t>Ariel </a:t>
            </a:r>
            <a:r>
              <a:rPr lang="en-US" dirty="0" err="1" smtClean="0"/>
              <a:t>Dorfman</a:t>
            </a:r>
            <a:r>
              <a:rPr lang="en-US" dirty="0" smtClean="0"/>
              <a:t>    : written 30 books</a:t>
            </a:r>
          </a:p>
          <a:p>
            <a:pPr>
              <a:buNone/>
            </a:pPr>
            <a:r>
              <a:rPr lang="en-US" dirty="0" smtClean="0"/>
              <a:t>Widows                             (1983)</a:t>
            </a:r>
          </a:p>
          <a:p>
            <a:pPr>
              <a:buNone/>
            </a:pPr>
            <a:r>
              <a:rPr lang="en-US" dirty="0" smtClean="0"/>
              <a:t>Death and the Maiden(1991)</a:t>
            </a:r>
          </a:p>
          <a:p>
            <a:r>
              <a:rPr lang="en-US" dirty="0" smtClean="0"/>
              <a:t>Antonio </a:t>
            </a:r>
            <a:r>
              <a:rPr lang="en-US" dirty="0" err="1" smtClean="0"/>
              <a:t>Skarmeta</a:t>
            </a:r>
            <a:r>
              <a:rPr lang="en-US" dirty="0" smtClean="0"/>
              <a:t>: written 10 books</a:t>
            </a:r>
          </a:p>
          <a:p>
            <a:pPr>
              <a:buNone/>
            </a:pPr>
            <a:r>
              <a:rPr lang="en-US" dirty="0" smtClean="0"/>
              <a:t>Burning Patience (1987)</a:t>
            </a:r>
          </a:p>
          <a:p>
            <a:pPr>
              <a:buNone/>
            </a:pPr>
            <a:r>
              <a:rPr lang="en-US" dirty="0" smtClean="0"/>
              <a:t>The Insurrection   (1988)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Chile’s  Culture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Most Chileans are Roman Catholic.</a:t>
            </a:r>
          </a:p>
          <a:p>
            <a:endParaRPr lang="en-US" dirty="0" smtClean="0"/>
          </a:p>
          <a:p>
            <a:r>
              <a:rPr lang="en-US" dirty="0" smtClean="0"/>
              <a:t>Extended family are very close and frequently get together for celebrations.</a:t>
            </a:r>
          </a:p>
          <a:p>
            <a:endParaRPr lang="en-US" dirty="0" smtClean="0"/>
          </a:p>
          <a:p>
            <a:r>
              <a:rPr lang="en-US" dirty="0" smtClean="0"/>
              <a:t>When Chileans go to each others home they take sweets </a:t>
            </a:r>
            <a:r>
              <a:rPr lang="en-US" smtClean="0"/>
              <a:t>or wine.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Chile 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Magellan was the first European to come across </a:t>
            </a:r>
            <a:r>
              <a:rPr lang="en-US" dirty="0" err="1" smtClean="0"/>
              <a:t>chile</a:t>
            </a:r>
            <a:r>
              <a:rPr lang="en-US" dirty="0" smtClean="0"/>
              <a:t> when he crossed the now known as </a:t>
            </a:r>
            <a:r>
              <a:rPr lang="en-US" dirty="0" err="1" smtClean="0"/>
              <a:t>mgellan</a:t>
            </a:r>
            <a:r>
              <a:rPr lang="en-US" dirty="0" smtClean="0"/>
              <a:t> strait</a:t>
            </a:r>
          </a:p>
          <a:p>
            <a:endParaRPr lang="en-US" dirty="0" smtClean="0"/>
          </a:p>
          <a:p>
            <a:r>
              <a:rPr lang="en-US" smtClean="0"/>
              <a:t>Chileans </a:t>
            </a:r>
            <a:r>
              <a:rPr lang="en-US" dirty="0" smtClean="0"/>
              <a:t>fought Spain for Independence</a:t>
            </a:r>
          </a:p>
          <a:p>
            <a:endParaRPr lang="en-US" dirty="0" smtClean="0"/>
          </a:p>
          <a:p>
            <a:r>
              <a:rPr lang="en-US" dirty="0" smtClean="0"/>
              <a:t>They received there independence on February 12,1818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Tourist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These are a few of the stone </a:t>
            </a:r>
          </a:p>
          <a:p>
            <a:pPr>
              <a:buNone/>
            </a:pPr>
            <a:r>
              <a:rPr lang="en-US" dirty="0" smtClean="0"/>
              <a:t>statues on Easter Island off the coast of Chile.</a:t>
            </a:r>
          </a:p>
          <a:p>
            <a:r>
              <a:rPr lang="en-US" dirty="0" err="1" smtClean="0"/>
              <a:t>Llaima</a:t>
            </a:r>
            <a:r>
              <a:rPr lang="en-US" dirty="0" smtClean="0"/>
              <a:t> is one of the biggest and             </a:t>
            </a:r>
          </a:p>
          <a:p>
            <a:pPr>
              <a:buNone/>
            </a:pPr>
            <a:r>
              <a:rPr lang="en-US" dirty="0" smtClean="0"/>
              <a:t>most active volcanoes in Chile.</a:t>
            </a:r>
          </a:p>
          <a:p>
            <a:r>
              <a:rPr lang="en-US" dirty="0" smtClean="0"/>
              <a:t> Torres del Paine National park</a:t>
            </a:r>
          </a:p>
          <a:p>
            <a:pPr>
              <a:buNone/>
            </a:pPr>
            <a:r>
              <a:rPr lang="en-US" dirty="0" smtClean="0"/>
              <a:t>has  a huge variety of animals and</a:t>
            </a:r>
          </a:p>
          <a:p>
            <a:pPr>
              <a:buNone/>
            </a:pPr>
            <a:r>
              <a:rPr lang="en-US" dirty="0" smtClean="0"/>
              <a:t>Plants is one of the biggest in </a:t>
            </a:r>
          </a:p>
          <a:p>
            <a:pPr>
              <a:buNone/>
            </a:pPr>
            <a:r>
              <a:rPr lang="en-US" dirty="0" smtClean="0"/>
              <a:t>the country.</a:t>
            </a:r>
          </a:p>
        </p:txBody>
      </p:sp>
      <p:pic>
        <p:nvPicPr>
          <p:cNvPr id="16386" name="Picture 2" descr="File:AhuTongariki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1200" y="152400"/>
            <a:ext cx="3124200" cy="2133600"/>
          </a:xfrm>
          <a:prstGeom prst="rect">
            <a:avLst/>
          </a:prstGeom>
          <a:noFill/>
        </p:spPr>
      </p:pic>
      <p:pic>
        <p:nvPicPr>
          <p:cNvPr id="16388" name="Picture 4" descr="http://rpmedia.ask.com/ts?u=/wikipedia/commons/thumb/b/b6/Llaima_eruption1.jpg/97px-Llaima_eruption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05600" y="2895600"/>
            <a:ext cx="2438400" cy="1905000"/>
          </a:xfrm>
          <a:prstGeom prst="rect">
            <a:avLst/>
          </a:prstGeom>
          <a:noFill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91200" y="4953000"/>
            <a:ext cx="2721429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Goverment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Chile is a Republic Government.</a:t>
            </a:r>
          </a:p>
          <a:p>
            <a:r>
              <a:rPr lang="en-US" dirty="0" smtClean="0"/>
              <a:t>Have to be 18 to vote.</a:t>
            </a:r>
          </a:p>
          <a:p>
            <a:r>
              <a:rPr lang="en-US" dirty="0" smtClean="0"/>
              <a:t>They also have a president Right now there president is Sebastian </a:t>
            </a:r>
            <a:r>
              <a:rPr lang="en-US" dirty="0" err="1" smtClean="0"/>
              <a:t>Pinera</a:t>
            </a:r>
            <a:r>
              <a:rPr lang="en-US" dirty="0" smtClean="0"/>
              <a:t> </a:t>
            </a:r>
            <a:r>
              <a:rPr lang="en-US" dirty="0" err="1" smtClean="0"/>
              <a:t>Echenique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(since March 11,2010)</a:t>
            </a:r>
          </a:p>
          <a:p>
            <a:pPr marL="633222" indent="-514350"/>
            <a:r>
              <a:rPr lang="en-US" dirty="0" smtClean="0"/>
              <a:t>Today Chile is one </a:t>
            </a:r>
            <a:r>
              <a:rPr lang="en-US" dirty="0" err="1" smtClean="0"/>
              <a:t>S.America’s</a:t>
            </a:r>
            <a:r>
              <a:rPr lang="en-US" dirty="0" smtClean="0"/>
              <a:t> most prosperous and stable nation.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Large Cities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Santiago-  5.6 million </a:t>
            </a:r>
          </a:p>
          <a:p>
            <a:endParaRPr lang="en-US" dirty="0" smtClean="0"/>
          </a:p>
          <a:p>
            <a:r>
              <a:rPr lang="en-US" dirty="0" smtClean="0"/>
              <a:t>Concepcion-861,000</a:t>
            </a:r>
          </a:p>
          <a:p>
            <a:endParaRPr lang="en-US" dirty="0" smtClean="0"/>
          </a:p>
          <a:p>
            <a:r>
              <a:rPr lang="en-US" dirty="0" smtClean="0"/>
              <a:t>Valpraiso-824,000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122</TotalTime>
  <Words>330</Words>
  <Application>Microsoft Office PowerPoint</Application>
  <PresentationFormat>On-screen Show (4:3)</PresentationFormat>
  <Paragraphs>69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Module</vt:lpstr>
      <vt:lpstr>Chile</vt:lpstr>
      <vt:lpstr>Animals</vt:lpstr>
      <vt:lpstr>Geography/Topography</vt:lpstr>
      <vt:lpstr>Famous Writers</vt:lpstr>
      <vt:lpstr>Chile’s  Culture</vt:lpstr>
      <vt:lpstr>Chile History</vt:lpstr>
      <vt:lpstr>Tourist </vt:lpstr>
      <vt:lpstr>Goverment</vt:lpstr>
      <vt:lpstr>Large Cities</vt:lpstr>
      <vt:lpstr>References</vt:lpstr>
      <vt:lpstr>The End</vt:lpstr>
    </vt:vector>
  </TitlesOfParts>
  <Company>I.S.D. 742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luis ramirez</dc:creator>
  <cp:lastModifiedBy>JSEAQUIS</cp:lastModifiedBy>
  <cp:revision>24</cp:revision>
  <dcterms:created xsi:type="dcterms:W3CDTF">2011-02-07T16:57:35Z</dcterms:created>
  <dcterms:modified xsi:type="dcterms:W3CDTF">2011-02-09T17:55:27Z</dcterms:modified>
</cp:coreProperties>
</file>